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8" r:id="rId2"/>
    <p:sldId id="290" r:id="rId3"/>
    <p:sldId id="278" r:id="rId4"/>
    <p:sldId id="285" r:id="rId5"/>
    <p:sldId id="291" r:id="rId6"/>
    <p:sldId id="286" r:id="rId7"/>
    <p:sldId id="292" r:id="rId8"/>
    <p:sldId id="283" r:id="rId9"/>
    <p:sldId id="298" r:id="rId10"/>
    <p:sldId id="299" r:id="rId1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DCEE9C"/>
    <a:srgbClr val="A1BB4D"/>
    <a:srgbClr val="7C775A"/>
    <a:srgbClr val="C7D795"/>
    <a:srgbClr val="A6C9A3"/>
    <a:srgbClr val="15E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5591" autoAdjust="0"/>
  </p:normalViewPr>
  <p:slideViewPr>
    <p:cSldViewPr snapToGrid="0">
      <p:cViewPr varScale="1">
        <p:scale>
          <a:sx n="161" d="100"/>
          <a:sy n="161" d="100"/>
        </p:scale>
        <p:origin x="255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08F85-1872-49B9-A594-1C75791A6217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D8292-967B-4FB3-A592-3832E805B9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5958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D8292-967B-4FB3-A592-3832E805B96C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9989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D8292-967B-4FB3-A592-3832E805B96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528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D8292-967B-4FB3-A592-3832E805B96C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9538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ACC894-3CE1-4B6C-9797-0BCFFAC82D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0C87885-30C8-4403-8452-41DC6B7515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2E98CDE-8969-4046-AAE1-B651A9A12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B8583D3-8BA6-4C23-943C-BD69DC084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4AFC2D-9DC6-430E-9036-C1363CD85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5166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3A03B1-1082-46F9-972C-1607F687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6CC613F-E89A-4904-81C6-6C8F2A441C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F265F7D-2D7C-43CD-9CC9-363A52ADA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FBAA71D-8242-42EA-AEDE-F78CEB4E1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A50D79D-D332-451F-8032-3E768F564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72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1722C91-507D-4D2D-9E9D-691A3852F4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BE90A2A-F815-4A97-B424-E366A5670C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5642E2-ADEA-4E6A-8191-4CB64AA8C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5758E6-3113-4B88-A8E7-1295131B0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69363B8-B884-4C85-8F51-C6EE9B437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1053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43BFE1-F6D6-4425-B21B-48BD07C9B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7E36B75-B550-4C18-B79F-59A102F36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B2C599-3368-4D09-9073-7E2E0C4AD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BA89A32-1E43-4263-8E97-7C1C1385B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64B263-5C5F-4C41-9FA6-5FBAAA57E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6579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FC1ABD0-DF23-497D-9746-66078CB1F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84EF67E-5A25-4D4B-A980-76E4BCB4E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44A0801-14B1-48BC-A8D5-E72FEE939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DBEDB2F-F0DF-47A3-93FA-B3B592C96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48DC02E-50E4-44B6-A8CF-FC2F6FA57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0316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1D2907-B72B-4C35-80F7-3238B4C4A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C119BB-01A7-4221-9007-F274F514B0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C961BC2-B9D1-4A50-963B-A32BBFA007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4C3B2AB-0C9C-433F-AF92-28EBDC1EF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305B5B1-738B-482A-8A7E-8E42BA923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CABBEFF-117B-4403-823A-2706A971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5929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367AEF-07A1-4B94-8B78-1E1B01625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7FD4255-F9D8-4603-900A-0E3413C98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780E8D1-D377-49F5-B126-65BBB5FD22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20AEE8A-AA7E-4281-BB20-F3222E1F9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DC4B096-EBC5-490D-BD7F-EAAF0A561A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A067CE1-FABC-4952-8B4A-041A2D764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917A3D4-3ECA-4CF6-8097-3EF5A2ACE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476B50F-D512-4E37-BE5F-F8B316E18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9047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F6D04B-0D1B-4D97-9B03-6EB7B9748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B5BD9480-A6EA-41E2-8BF6-816E72424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5DD3E5F-BFCE-41F5-9D3C-D078D7410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789211A-645A-463B-AE98-9D8D184CB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1757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6E88D19-5FFE-493C-B939-65A494318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4C97DC8-369E-4DD1-8542-164CA191E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EB62571-E3BB-4886-8EA7-E4D21B386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073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8979CC-521F-49EB-BB72-B4E465F4E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8BF8A83-44C7-42FE-B1C5-6D8452376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242806D-FF5C-4AD5-AE19-17CB659399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83E131D-18F6-4793-A18C-88A0EAA5D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C346B61-E1CE-4A6E-B422-09CBF951C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03F2971-DBC6-4CE6-9F91-43CB1F8C1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2752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619F9AD-56C5-4A9F-8C40-4C92B9E08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4C5CE86-2175-4E58-B26A-E2507B3717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28F921E-42DA-4F5C-84A0-5663C2C956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1061432-5D5B-4185-9482-EC7A8BE5C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7988D-541B-4D69-B8B6-FF45B62C882B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9766196-1A4D-4D44-AB76-05E24FDDA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DDF2B3D-8CED-4162-98F7-7431F08C9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883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4390ACA-E378-49F7-ABEA-0D80D5885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80A2CBB-D70B-4826-9D47-A8BC6E226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78D9C41-A59F-4D08-8FC8-16471C2CC0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7988D-541B-4D69-B8B6-FF45B62C882B}" type="datetimeFigureOut">
              <a:rPr lang="ko-KR" altLang="en-US" smtClean="0"/>
              <a:t>2024-09-26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9098B3-513E-4794-AE23-98EA35AD48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C57327E-C8DF-403E-B396-23426BC843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27AE3-5F63-459D-BEEB-0DFA2BFB1C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983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13" Type="http://schemas.openxmlformats.org/officeDocument/2006/relationships/image" Target="../media/image19.png"/><Relationship Id="rId18" Type="http://schemas.microsoft.com/office/2007/relationships/hdphoto" Target="../media/hdphoto16.wdp"/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12" Type="http://schemas.microsoft.com/office/2007/relationships/hdphoto" Target="../media/hdphoto10.wdp"/><Relationship Id="rId1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6" Type="http://schemas.microsoft.com/office/2007/relationships/hdphoto" Target="../media/hdphoto15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image" Target="../media/image3.png"/><Relationship Id="rId15" Type="http://schemas.openxmlformats.org/officeDocument/2006/relationships/image" Target="../media/image22.png"/><Relationship Id="rId10" Type="http://schemas.microsoft.com/office/2007/relationships/hdphoto" Target="../media/hdphoto8.wdp"/><Relationship Id="rId19" Type="http://schemas.openxmlformats.org/officeDocument/2006/relationships/image" Target="../media/image28.png"/><Relationship Id="rId4" Type="http://schemas.openxmlformats.org/officeDocument/2006/relationships/image" Target="../media/image2.png"/><Relationship Id="rId9" Type="http://schemas.openxmlformats.org/officeDocument/2006/relationships/image" Target="../media/image12.png"/><Relationship Id="rId1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microsoft.com/office/2007/relationships/hdphoto" Target="../media/hdphoto6.wdp"/><Relationship Id="rId26" Type="http://schemas.microsoft.com/office/2007/relationships/hdphoto" Target="../media/hdphoto10.wdp"/><Relationship Id="rId39" Type="http://schemas.microsoft.com/office/2007/relationships/hdphoto" Target="../media/hdphoto15.wdp"/><Relationship Id="rId21" Type="http://schemas.openxmlformats.org/officeDocument/2006/relationships/image" Target="../media/image12.png"/><Relationship Id="rId34" Type="http://schemas.microsoft.com/office/2007/relationships/hdphoto" Target="../media/hdphoto14.wdp"/><Relationship Id="rId42" Type="http://schemas.openxmlformats.org/officeDocument/2006/relationships/image" Target="../media/image25.png"/><Relationship Id="rId47" Type="http://schemas.microsoft.com/office/2007/relationships/hdphoto" Target="../media/hdphoto18.wdp"/><Relationship Id="rId50" Type="http://schemas.openxmlformats.org/officeDocument/2006/relationships/image" Target="../media/image30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6" Type="http://schemas.microsoft.com/office/2007/relationships/hdphoto" Target="../media/hdphoto5.wdp"/><Relationship Id="rId29" Type="http://schemas.openxmlformats.org/officeDocument/2006/relationships/image" Target="../media/image16.png"/><Relationship Id="rId11" Type="http://schemas.openxmlformats.org/officeDocument/2006/relationships/image" Target="../media/image7.png"/><Relationship Id="rId24" Type="http://schemas.microsoft.com/office/2007/relationships/hdphoto" Target="../media/hdphoto9.wdp"/><Relationship Id="rId32" Type="http://schemas.microsoft.com/office/2007/relationships/hdphoto" Target="../media/hdphoto13.wdp"/><Relationship Id="rId37" Type="http://schemas.openxmlformats.org/officeDocument/2006/relationships/image" Target="../media/image21.png"/><Relationship Id="rId40" Type="http://schemas.openxmlformats.org/officeDocument/2006/relationships/image" Target="../media/image23.png"/><Relationship Id="rId45" Type="http://schemas.microsoft.com/office/2007/relationships/hdphoto" Target="../media/hdphoto17.wdp"/><Relationship Id="rId5" Type="http://schemas.openxmlformats.org/officeDocument/2006/relationships/image" Target="../media/image3.png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28" Type="http://schemas.microsoft.com/office/2007/relationships/hdphoto" Target="../media/hdphoto11.wdp"/><Relationship Id="rId36" Type="http://schemas.openxmlformats.org/officeDocument/2006/relationships/image" Target="../media/image20.png"/><Relationship Id="rId49" Type="http://schemas.openxmlformats.org/officeDocument/2006/relationships/image" Target="../media/image29.png"/><Relationship Id="rId10" Type="http://schemas.microsoft.com/office/2007/relationships/hdphoto" Target="../media/hdphoto2.wdp"/><Relationship Id="rId19" Type="http://schemas.openxmlformats.org/officeDocument/2006/relationships/image" Target="../media/image11.png"/><Relationship Id="rId31" Type="http://schemas.openxmlformats.org/officeDocument/2006/relationships/image" Target="../media/image17.png"/><Relationship Id="rId44" Type="http://schemas.openxmlformats.org/officeDocument/2006/relationships/image" Target="../media/image26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microsoft.com/office/2007/relationships/hdphoto" Target="../media/hdphoto4.wdp"/><Relationship Id="rId22" Type="http://schemas.microsoft.com/office/2007/relationships/hdphoto" Target="../media/hdphoto8.wdp"/><Relationship Id="rId27" Type="http://schemas.openxmlformats.org/officeDocument/2006/relationships/image" Target="../media/image15.png"/><Relationship Id="rId30" Type="http://schemas.microsoft.com/office/2007/relationships/hdphoto" Target="../media/hdphoto12.wdp"/><Relationship Id="rId35" Type="http://schemas.openxmlformats.org/officeDocument/2006/relationships/image" Target="../media/image19.png"/><Relationship Id="rId43" Type="http://schemas.microsoft.com/office/2007/relationships/hdphoto" Target="../media/hdphoto16.wdp"/><Relationship Id="rId48" Type="http://schemas.openxmlformats.org/officeDocument/2006/relationships/image" Target="../media/image28.png"/><Relationship Id="rId8" Type="http://schemas.microsoft.com/office/2007/relationships/hdphoto" Target="../media/hdphoto1.wdp"/><Relationship Id="rId3" Type="http://schemas.openxmlformats.org/officeDocument/2006/relationships/image" Target="../media/image1.png"/><Relationship Id="rId12" Type="http://schemas.microsoft.com/office/2007/relationships/hdphoto" Target="../media/hdphoto3.wdp"/><Relationship Id="rId17" Type="http://schemas.openxmlformats.org/officeDocument/2006/relationships/image" Target="../media/image10.png"/><Relationship Id="rId25" Type="http://schemas.openxmlformats.org/officeDocument/2006/relationships/image" Target="../media/image14.png"/><Relationship Id="rId33" Type="http://schemas.openxmlformats.org/officeDocument/2006/relationships/image" Target="../media/image18.png"/><Relationship Id="rId38" Type="http://schemas.openxmlformats.org/officeDocument/2006/relationships/image" Target="../media/image22.png"/><Relationship Id="rId46" Type="http://schemas.openxmlformats.org/officeDocument/2006/relationships/image" Target="../media/image27.png"/><Relationship Id="rId20" Type="http://schemas.microsoft.com/office/2007/relationships/hdphoto" Target="../media/hdphoto7.wdp"/><Relationship Id="rId41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microsoft.com/office/2007/relationships/hdphoto" Target="../media/hdphoto15.wdp"/><Relationship Id="rId5" Type="http://schemas.openxmlformats.org/officeDocument/2006/relationships/image" Target="../media/image3.png"/><Relationship Id="rId10" Type="http://schemas.openxmlformats.org/officeDocument/2006/relationships/image" Target="../media/image22.png"/><Relationship Id="rId4" Type="http://schemas.openxmlformats.org/officeDocument/2006/relationships/image" Target="../media/image2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2133F5-124D-1ED0-6B22-20AFE35E92B9}"/>
              </a:ext>
            </a:extLst>
          </p:cNvPr>
          <p:cNvSpPr txBox="1"/>
          <p:nvPr/>
        </p:nvSpPr>
        <p:spPr>
          <a:xfrm>
            <a:off x="329681" y="5206481"/>
            <a:ext cx="1153263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/>
              <a:t>작성 취지</a:t>
            </a:r>
            <a:r>
              <a:rPr lang="en-US" altLang="ko-KR" b="1" dirty="0"/>
              <a:t>: </a:t>
            </a:r>
          </a:p>
          <a:p>
            <a:endParaRPr lang="en-US" altLang="ko-KR" sz="400" b="1" dirty="0"/>
          </a:p>
          <a:p>
            <a:r>
              <a:rPr lang="ko-KR" altLang="en-US" dirty="0"/>
              <a:t>본 문서는 한국로봇산업진흥원의 자율제조로봇 실증사업을 위한 사업계획서 작성의 일환으로 작성되었으며</a:t>
            </a:r>
            <a:r>
              <a:rPr lang="en-US" altLang="ko-KR" dirty="0"/>
              <a:t>, </a:t>
            </a:r>
            <a:r>
              <a:rPr lang="ko-KR" altLang="en-US" dirty="0"/>
              <a:t>자율제조 공정 설계 사항을 전문가와 비전문가 모두가 이해하고 논의할 수 있도록 하는 것을 목적으로 합니다</a:t>
            </a:r>
            <a:r>
              <a:rPr lang="en-US" altLang="ko-KR" dirty="0"/>
              <a:t>. (</a:t>
            </a:r>
            <a:r>
              <a:rPr lang="ko-KR" altLang="en-US" dirty="0"/>
              <a:t>작성일 </a:t>
            </a:r>
            <a:r>
              <a:rPr lang="en-US" altLang="ko-KR" dirty="0">
                <a:solidFill>
                  <a:srgbClr val="FF0000"/>
                </a:solidFill>
              </a:rPr>
              <a:t>2024.9.30</a:t>
            </a:r>
            <a:r>
              <a:rPr lang="en-US" altLang="ko-KR" dirty="0"/>
              <a:t>)</a:t>
            </a:r>
            <a:endParaRPr lang="ko-KR" alt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8D591B-8E2D-4E48-7467-E33AADACBB03}"/>
              </a:ext>
            </a:extLst>
          </p:cNvPr>
          <p:cNvSpPr txBox="1"/>
          <p:nvPr/>
        </p:nvSpPr>
        <p:spPr>
          <a:xfrm>
            <a:off x="1570338" y="707972"/>
            <a:ext cx="90513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b="1" dirty="0"/>
              <a:t>자율제조로봇 실증사업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03523A-5007-CA4F-689C-E57C1EE941EB}"/>
              </a:ext>
            </a:extLst>
          </p:cNvPr>
          <p:cNvSpPr txBox="1"/>
          <p:nvPr/>
        </p:nvSpPr>
        <p:spPr>
          <a:xfrm>
            <a:off x="1332565" y="2556821"/>
            <a:ext cx="95268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5400" b="1" dirty="0"/>
              <a:t>사업계획서 작성 서식 및 예제</a:t>
            </a:r>
          </a:p>
        </p:txBody>
      </p:sp>
    </p:spTree>
    <p:extLst>
      <p:ext uri="{BB962C8B-B14F-4D97-AF65-F5344CB8AC3E}">
        <p14:creationId xmlns:p14="http://schemas.microsoft.com/office/powerpoint/2010/main" val="2409183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925DC843-B5FE-549B-8ED6-EA3702990C07}"/>
              </a:ext>
            </a:extLst>
          </p:cNvPr>
          <p:cNvSpPr/>
          <p:nvPr/>
        </p:nvSpPr>
        <p:spPr>
          <a:xfrm>
            <a:off x="593893" y="2123509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BAAE55B8-5758-75D9-B83B-66BD9464A00E}"/>
              </a:ext>
            </a:extLst>
          </p:cNvPr>
          <p:cNvSpPr/>
          <p:nvPr/>
        </p:nvSpPr>
        <p:spPr>
          <a:xfrm>
            <a:off x="601512" y="3190255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/>
              <a:t>excel</a:t>
            </a:r>
            <a:endParaRPr lang="ko-KR" altLang="en-US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825B0C86-7270-2344-A041-9343FF178473}"/>
              </a:ext>
            </a:extLst>
          </p:cNvPr>
          <p:cNvSpPr/>
          <p:nvPr/>
        </p:nvSpPr>
        <p:spPr>
          <a:xfrm>
            <a:off x="609133" y="4248672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297D0E5A-D454-4750-A3EC-BBC0A9571241}"/>
              </a:ext>
            </a:extLst>
          </p:cNvPr>
          <p:cNvSpPr/>
          <p:nvPr/>
        </p:nvSpPr>
        <p:spPr>
          <a:xfrm>
            <a:off x="600399" y="1065916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/>
              <a:t>excel</a:t>
            </a:r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CBFB5B-C730-F94F-1678-0DA56E8D939B}"/>
              </a:ext>
            </a:extLst>
          </p:cNvPr>
          <p:cNvSpPr txBox="1"/>
          <p:nvPr/>
        </p:nvSpPr>
        <p:spPr>
          <a:xfrm>
            <a:off x="0" y="0"/>
            <a:ext cx="490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3-3 Data </a:t>
            </a:r>
            <a:r>
              <a:rPr lang="ko-KR" altLang="en-US" b="1" dirty="0"/>
              <a:t>수집 및 </a:t>
            </a:r>
            <a:r>
              <a:rPr lang="en-US" altLang="ko-KR" b="1" dirty="0"/>
              <a:t>AI </a:t>
            </a:r>
            <a:r>
              <a:rPr lang="ko-KR" altLang="en-US" b="1" dirty="0"/>
              <a:t>적용 프로세스</a:t>
            </a:r>
            <a:r>
              <a:rPr lang="en-US" altLang="ko-KR" b="1" dirty="0"/>
              <a:t>(</a:t>
            </a:r>
            <a:r>
              <a:rPr lang="ko-KR" altLang="en-US" b="1" dirty="0"/>
              <a:t>예시</a:t>
            </a:r>
            <a:r>
              <a:rPr lang="en-US" altLang="ko-KR" b="1" dirty="0"/>
              <a:t>2)</a:t>
            </a:r>
            <a:endParaRPr lang="ko-KR" altLang="en-US" b="1" dirty="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0BF0A3BF-0039-AD86-1295-E9C1522DFD9D}"/>
              </a:ext>
            </a:extLst>
          </p:cNvPr>
          <p:cNvSpPr/>
          <p:nvPr/>
        </p:nvSpPr>
        <p:spPr>
          <a:xfrm>
            <a:off x="1084954" y="515235"/>
            <a:ext cx="1002888" cy="44996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데이터 </a:t>
            </a:r>
            <a:endParaRPr lang="en-US" altLang="ko-KR" sz="1000" dirty="0"/>
          </a:p>
          <a:p>
            <a:pPr algn="ctr"/>
            <a:r>
              <a:rPr lang="ko-KR" altLang="en-US" sz="1000" dirty="0"/>
              <a:t>생성</a:t>
            </a:r>
            <a:endParaRPr lang="ko-KR" altLang="en-US" sz="800" dirty="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51B334D7-826F-1E2B-3361-39558477F637}"/>
              </a:ext>
            </a:extLst>
          </p:cNvPr>
          <p:cNvSpPr/>
          <p:nvPr/>
        </p:nvSpPr>
        <p:spPr>
          <a:xfrm>
            <a:off x="2985763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데이터 </a:t>
            </a:r>
            <a:endParaRPr lang="en-US" altLang="ko-KR" sz="1000" dirty="0"/>
          </a:p>
          <a:p>
            <a:pPr algn="ctr"/>
            <a:r>
              <a:rPr lang="ko-KR" altLang="en-US" sz="1000" dirty="0"/>
              <a:t>수집 및 가공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D6EE5D28-39FC-71F2-2695-1176B84FF792}"/>
              </a:ext>
            </a:extLst>
          </p:cNvPr>
          <p:cNvSpPr/>
          <p:nvPr/>
        </p:nvSpPr>
        <p:spPr>
          <a:xfrm>
            <a:off x="4909813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</a:p>
          <a:p>
            <a:pPr algn="ctr"/>
            <a:r>
              <a:rPr lang="ko-KR" altLang="en-US" sz="1000" dirty="0"/>
              <a:t>학습</a:t>
            </a:r>
            <a:endParaRPr lang="en-US" altLang="ko-KR" sz="10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24CB38D8-7673-29D9-3B1F-0B4B87C2AE67}"/>
              </a:ext>
            </a:extLst>
          </p:cNvPr>
          <p:cNvSpPr/>
          <p:nvPr/>
        </p:nvSpPr>
        <p:spPr>
          <a:xfrm>
            <a:off x="678591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  <a:r>
              <a:rPr lang="ko-KR" altLang="en-US" sz="1000" dirty="0"/>
              <a:t>결과</a:t>
            </a:r>
            <a:endParaRPr lang="en-US" altLang="ko-KR" sz="1000" dirty="0"/>
          </a:p>
          <a:p>
            <a:pPr algn="ctr"/>
            <a:r>
              <a:rPr lang="ko-KR" altLang="en-US" sz="1000" dirty="0"/>
              <a:t>성능 분석</a:t>
            </a:r>
            <a:endParaRPr lang="en-US" altLang="ko-KR" sz="10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9C829546-BDB4-07FB-9DF6-1069AA0145C3}"/>
              </a:ext>
            </a:extLst>
          </p:cNvPr>
          <p:cNvSpPr/>
          <p:nvPr/>
        </p:nvSpPr>
        <p:spPr>
          <a:xfrm>
            <a:off x="1068049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  <a:r>
              <a:rPr lang="ko-KR" altLang="en-US" sz="1000" dirty="0"/>
              <a:t>결과</a:t>
            </a:r>
            <a:endParaRPr lang="en-US" altLang="ko-KR" sz="1000" dirty="0"/>
          </a:p>
          <a:p>
            <a:pPr algn="ctr"/>
            <a:r>
              <a:rPr lang="ko-KR" altLang="en-US" sz="1000" dirty="0"/>
              <a:t>적용</a:t>
            </a:r>
            <a:endParaRPr lang="en-US" altLang="ko-KR" sz="1000" dirty="0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C59DA3A-636F-03F4-45CE-672AACC940F8}"/>
              </a:ext>
            </a:extLst>
          </p:cNvPr>
          <p:cNvSpPr/>
          <p:nvPr/>
        </p:nvSpPr>
        <p:spPr>
          <a:xfrm>
            <a:off x="873320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디지털트윈</a:t>
            </a:r>
            <a:endParaRPr lang="en-US" altLang="ko-KR" sz="1000" dirty="0"/>
          </a:p>
          <a:p>
            <a:pPr algn="ctr"/>
            <a:r>
              <a:rPr lang="en-US" altLang="ko-KR" sz="1000" dirty="0"/>
              <a:t>(</a:t>
            </a:r>
            <a:r>
              <a:rPr lang="ko-KR" altLang="en-US" sz="1000" dirty="0"/>
              <a:t>시뮬레이션</a:t>
            </a:r>
            <a:r>
              <a:rPr lang="en-US" altLang="ko-KR" sz="1000" dirty="0"/>
              <a:t>)</a:t>
            </a: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4F75D306-F01E-4553-6D5C-6375DCAEC449}"/>
              </a:ext>
            </a:extLst>
          </p:cNvPr>
          <p:cNvSpPr/>
          <p:nvPr/>
        </p:nvSpPr>
        <p:spPr>
          <a:xfrm>
            <a:off x="6003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1A09CAC-A5B1-0C02-73C1-0643EF3F02B5}"/>
              </a:ext>
            </a:extLst>
          </p:cNvPr>
          <p:cNvSpPr/>
          <p:nvPr/>
        </p:nvSpPr>
        <p:spPr>
          <a:xfrm>
            <a:off x="25244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27B83CEB-7A76-B023-DFA1-74D3BD4EE61A}"/>
              </a:ext>
            </a:extLst>
          </p:cNvPr>
          <p:cNvSpPr/>
          <p:nvPr/>
        </p:nvSpPr>
        <p:spPr>
          <a:xfrm>
            <a:off x="44484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F50E7CF7-9DC2-DEB1-CD4C-FC284450DD5F}"/>
              </a:ext>
            </a:extLst>
          </p:cNvPr>
          <p:cNvSpPr/>
          <p:nvPr/>
        </p:nvSpPr>
        <p:spPr>
          <a:xfrm>
            <a:off x="63725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B35633EA-17EB-5C95-4ACC-C1811057FA3E}"/>
              </a:ext>
            </a:extLst>
          </p:cNvPr>
          <p:cNvSpPr/>
          <p:nvPr/>
        </p:nvSpPr>
        <p:spPr>
          <a:xfrm>
            <a:off x="82965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2B99469F-0EE9-C488-793B-02B078277080}"/>
              </a:ext>
            </a:extLst>
          </p:cNvPr>
          <p:cNvSpPr/>
          <p:nvPr/>
        </p:nvSpPr>
        <p:spPr>
          <a:xfrm>
            <a:off x="102206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87C1CC72-C63C-70B1-18FD-4A0BB913A819}"/>
              </a:ext>
            </a:extLst>
          </p:cNvPr>
          <p:cNvGrpSpPr/>
          <p:nvPr/>
        </p:nvGrpSpPr>
        <p:grpSpPr>
          <a:xfrm>
            <a:off x="0" y="1203774"/>
            <a:ext cx="569387" cy="756740"/>
            <a:chOff x="-2217" y="2904749"/>
            <a:chExt cx="569387" cy="756740"/>
          </a:xfrm>
        </p:grpSpPr>
        <p:pic>
          <p:nvPicPr>
            <p:cNvPr id="30" name="그림 29">
              <a:extLst>
                <a:ext uri="{FF2B5EF4-FFF2-40B4-BE49-F238E27FC236}">
                  <a16:creationId xmlns:a16="http://schemas.microsoft.com/office/drawing/2014/main" id="{9E67ECE0-FE6E-F657-871F-11B0AA06F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00" y="2904749"/>
              <a:ext cx="483141" cy="51051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995E777-8D89-E43C-A81F-513EB638B0A3}"/>
                </a:ext>
              </a:extLst>
            </p:cNvPr>
            <p:cNvSpPr txBox="1"/>
            <p:nvPr/>
          </p:nvSpPr>
          <p:spPr>
            <a:xfrm>
              <a:off x="-2217" y="3415268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수작업</a:t>
              </a: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EF7BACC9-C659-7497-5609-075A03914BBE}"/>
              </a:ext>
            </a:extLst>
          </p:cNvPr>
          <p:cNvGrpSpPr/>
          <p:nvPr/>
        </p:nvGrpSpPr>
        <p:grpSpPr>
          <a:xfrm>
            <a:off x="-42706" y="2266436"/>
            <a:ext cx="697627" cy="747702"/>
            <a:chOff x="-7088" y="4244713"/>
            <a:chExt cx="697627" cy="747702"/>
          </a:xfrm>
        </p:grpSpPr>
        <p:pic>
          <p:nvPicPr>
            <p:cNvPr id="34" name="그림 33">
              <a:extLst>
                <a:ext uri="{FF2B5EF4-FFF2-40B4-BE49-F238E27FC236}">
                  <a16:creationId xmlns:a16="http://schemas.microsoft.com/office/drawing/2014/main" id="{CF9F8388-04E8-B16F-6190-E17432004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467" y="4244713"/>
              <a:ext cx="472703" cy="510519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2BFADE4-3B2D-E90B-B6A6-912DBD74AC6A}"/>
                </a:ext>
              </a:extLst>
            </p:cNvPr>
            <p:cNvSpPr txBox="1"/>
            <p:nvPr/>
          </p:nvSpPr>
          <p:spPr>
            <a:xfrm>
              <a:off x="-7088" y="4746194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자체개발</a:t>
              </a: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DE2C95A-F1B1-22B7-CA06-E2B7A8B5E084}"/>
              </a:ext>
            </a:extLst>
          </p:cNvPr>
          <p:cNvGrpSpPr/>
          <p:nvPr/>
        </p:nvGrpSpPr>
        <p:grpSpPr>
          <a:xfrm>
            <a:off x="-42706" y="3333067"/>
            <a:ext cx="697627" cy="756740"/>
            <a:chOff x="1189635" y="4172008"/>
            <a:chExt cx="697627" cy="756740"/>
          </a:xfrm>
        </p:grpSpPr>
        <p:pic>
          <p:nvPicPr>
            <p:cNvPr id="38" name="그림 37">
              <a:extLst>
                <a:ext uri="{FF2B5EF4-FFF2-40B4-BE49-F238E27FC236}">
                  <a16:creationId xmlns:a16="http://schemas.microsoft.com/office/drawing/2014/main" id="{02D684D8-4FCD-6CFB-DF12-26A3EAC64A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73609" y="4172008"/>
              <a:ext cx="529680" cy="51051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D0F2DBD-7148-1AA0-1226-8EA667673C96}"/>
                </a:ext>
              </a:extLst>
            </p:cNvPr>
            <p:cNvSpPr txBox="1"/>
            <p:nvPr/>
          </p:nvSpPr>
          <p:spPr>
            <a:xfrm>
              <a:off x="1189635" y="4682527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오픈소스</a:t>
              </a: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B23123BC-CAC1-C9F4-327D-C0657257CCA0}"/>
              </a:ext>
            </a:extLst>
          </p:cNvPr>
          <p:cNvGrpSpPr/>
          <p:nvPr/>
        </p:nvGrpSpPr>
        <p:grpSpPr>
          <a:xfrm>
            <a:off x="-54227" y="4386510"/>
            <a:ext cx="697627" cy="910629"/>
            <a:chOff x="1027710" y="3117334"/>
            <a:chExt cx="697627" cy="910629"/>
          </a:xfrm>
        </p:grpSpPr>
        <p:pic>
          <p:nvPicPr>
            <p:cNvPr id="42" name="그림 41">
              <a:extLst>
                <a:ext uri="{FF2B5EF4-FFF2-40B4-BE49-F238E27FC236}">
                  <a16:creationId xmlns:a16="http://schemas.microsoft.com/office/drawing/2014/main" id="{E520A4C3-B061-E02F-80B0-713E4ACA0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28080" y="3117334"/>
              <a:ext cx="496885" cy="51051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39072DB-6555-E874-2225-84760F2D4938}"/>
                </a:ext>
              </a:extLst>
            </p:cNvPr>
            <p:cNvSpPr txBox="1"/>
            <p:nvPr/>
          </p:nvSpPr>
          <p:spPr>
            <a:xfrm>
              <a:off x="1027710" y="3627853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dirty="0"/>
                <a:t>상용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프로그램</a:t>
              </a:r>
            </a:p>
          </p:txBody>
        </p:sp>
      </p:grpSp>
      <p:pic>
        <p:nvPicPr>
          <p:cNvPr id="1057" name="Picture 2" descr="Kubeflow V1.4 설치 및 초기 설정(User 추가, CORS, dex DB 분리)">
            <a:extLst>
              <a:ext uri="{FF2B5EF4-FFF2-40B4-BE49-F238E27FC236}">
                <a16:creationId xmlns:a16="http://schemas.microsoft.com/office/drawing/2014/main" id="{F3E564C0-AFA7-765F-0B96-9ABFC5489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>
                        <a14:foregroundMark x1="28000" y1="32444" x2="36444" y2="20444"/>
                        <a14:foregroundMark x1="47111" y1="22667" x2="49778" y2="21333"/>
                        <a14:foregroundMark x1="34667" y1="40000" x2="32889" y2="44889"/>
                        <a14:foregroundMark x1="48444" y1="59111" x2="49333" y2="60444"/>
                        <a14:foregroundMark x1="65333" y1="41778" x2="65778" y2="41333"/>
                        <a14:foregroundMark x1="12889" y1="80889" x2="12889" y2="80889"/>
                        <a14:foregroundMark x1="24444" y1="82667" x2="24444" y2="82667"/>
                        <a14:foregroundMark x1="35556" y1="80444" x2="35556" y2="80444"/>
                        <a14:foregroundMark x1="45333" y1="82667" x2="45333" y2="82667"/>
                        <a14:foregroundMark x1="55556" y1="83111" x2="55556" y2="83111"/>
                        <a14:foregroundMark x1="56889" y1="78667" x2="56889" y2="78667"/>
                        <a14:foregroundMark x1="56000" y1="78222" x2="56000" y2="78222"/>
                        <a14:foregroundMark x1="62667" y1="84000" x2="62667" y2="84000"/>
                        <a14:foregroundMark x1="72889" y1="79111" x2="72889" y2="79111"/>
                        <a14:foregroundMark x1="74222" y1="81778" x2="74222" y2="81778"/>
                        <a14:foregroundMark x1="79556" y1="83111" x2="79556" y2="83111"/>
                        <a14:foregroundMark x1="83556" y1="80444" x2="83556" y2="80444"/>
                        <a14:foregroundMark x1="86222" y1="84889" x2="86222" y2="84889"/>
                        <a14:foregroundMark x1="65333" y1="44889" x2="62222" y2="52000"/>
                        <a14:foregroundMark x1="48000" y1="59111" x2="53333" y2="61778"/>
                        <a14:foregroundMark x1="32000" y1="42222" x2="33333" y2="41778"/>
                        <a14:foregroundMark x1="32000" y1="24444" x2="32000" y2="24444"/>
                        <a14:foregroundMark x1="52000" y1="58667" x2="52000" y2="58667"/>
                        <a14:foregroundMark x1="62667" y1="80889" x2="62667" y2="80889"/>
                        <a14:foregroundMark x1="62222" y1="75111" x2="62222" y2="75111"/>
                        <a14:foregroundMark x1="63111" y1="77778" x2="63111" y2="77778"/>
                        <a14:foregroundMark x1="62667" y1="79556" x2="62667" y2="80000"/>
                        <a14:foregroundMark x1="73778" y1="85333" x2="73778" y2="85333"/>
                        <a14:foregroundMark x1="67556" y1="81333" x2="67556" y2="81333"/>
                        <a14:backgroundMark x1="48444" y1="80444" x2="48444" y2="80444"/>
                        <a14:backgroundMark x1="73778" y1="78222" x2="73778" y2="78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529" y="3333875"/>
            <a:ext cx="649935" cy="64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그림 1058">
            <a:extLst>
              <a:ext uri="{FF2B5EF4-FFF2-40B4-BE49-F238E27FC236}">
                <a16:creationId xmlns:a16="http://schemas.microsoft.com/office/drawing/2014/main" id="{5E68659D-2E73-CD2E-576D-BEE5DD7203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184" b="91327" l="5588" r="91715">
                        <a14:foregroundMark x1="5588" y1="43878" x2="5588" y2="72449"/>
                        <a14:foregroundMark x1="29672" y1="27551" x2="29865" y2="69388"/>
                        <a14:foregroundMark x1="46628" y1="9184" x2="45087" y2="11224"/>
                        <a14:foregroundMark x1="32563" y1="91327" x2="35645" y2="89796"/>
                        <a14:foregroundMark x1="53179" y1="29082" x2="49133" y2="68367"/>
                        <a14:foregroundMark x1="62498" y1="44368" x2="62813" y2="43367"/>
                        <a14:foregroundMark x1="59120" y1="55102" x2="59283" y2="54583"/>
                        <a14:foregroundMark x1="58960" y1="55612" x2="59120" y2="55102"/>
                        <a14:foregroundMark x1="58639" y1="56633" x2="58960" y2="55612"/>
                        <a14:foregroundMark x1="57033" y1="61735" x2="58478" y2="57143"/>
                        <a14:foregroundMark x1="57753" y1="57143" x2="56492" y2="62755"/>
                        <a14:foregroundMark x1="58097" y1="55612" x2="57868" y2="56633"/>
                        <a14:foregroundMark x1="58212" y1="55102" x2="58097" y2="55612"/>
                        <a14:foregroundMark x1="58556" y1="53571" x2="58327" y2="54592"/>
                        <a14:foregroundMark x1="58671" y1="53061" x2="58556" y2="53571"/>
                        <a14:foregroundMark x1="58900" y1="52041" x2="58671" y2="53061"/>
                        <a14:foregroundMark x1="59276" y1="50367" x2="58900" y2="52041"/>
                        <a14:foregroundMark x1="59473" y1="49490" x2="59415" y2="49746"/>
                        <a14:foregroundMark x1="59588" y1="48980" x2="59473" y2="49490"/>
                        <a14:foregroundMark x1="59932" y1="47449" x2="59588" y2="48980"/>
                        <a14:foregroundMark x1="61079" y1="42347" x2="59995" y2="47168"/>
                        <a14:foregroundMark x1="62645" y1="66837" x2="61850" y2="68878"/>
                        <a14:foregroundMark x1="63042" y1="65816" x2="62645" y2="66837"/>
                        <a14:foregroundMark x1="63241" y1="65306" x2="63042" y2="65816"/>
                        <a14:foregroundMark x1="63358" y1="65006" x2="63241" y2="65306"/>
                        <a14:foregroundMark x1="66818" y1="56122" x2="66420" y2="57143"/>
                        <a14:foregroundMark x1="68208" y1="52551" x2="66818" y2="56122"/>
                        <a14:foregroundMark x1="82606" y1="57653" x2="83044" y2="58163"/>
                        <a14:foregroundMark x1="82168" y1="57143" x2="82606" y2="57653"/>
                        <a14:foregroundMark x1="81730" y1="56633" x2="82168" y2="57143"/>
                        <a14:foregroundMark x1="81291" y1="56122" x2="81730" y2="56633"/>
                        <a14:foregroundMark x1="79101" y1="53571" x2="81291" y2="56122"/>
                        <a14:foregroundMark x1="78663" y1="53061" x2="79101" y2="53571"/>
                        <a14:foregroundMark x1="78350" y1="52696" x2="78663" y2="53061"/>
                        <a14:foregroundMark x1="77926" y1="52201" x2="78070" y2="52369"/>
                        <a14:foregroundMark x1="77576" y1="51793" x2="77789" y2="52041"/>
                        <a14:foregroundMark x1="76912" y1="51020" x2="77351" y2="51531"/>
                        <a14:foregroundMark x1="76475" y1="50510" x2="76912" y2="51020"/>
                        <a14:foregroundMark x1="76037" y1="50000" x2="76475" y2="50510"/>
                        <a14:foregroundMark x1="73410" y1="46939" x2="76037" y2="50000"/>
                        <a14:foregroundMark x1="88679" y1="51531" x2="91715" y2="47959"/>
                        <a14:foregroundMark x1="88246" y1="52041" x2="88679" y2="51531"/>
                        <a14:foregroundMark x1="87812" y1="52551" x2="88246" y2="52041"/>
                        <a14:foregroundMark x1="87514" y1="52902" x2="87812" y2="52551"/>
                        <a14:foregroundMark x1="84778" y1="56122" x2="86078" y2="54592"/>
                        <a14:foregroundMark x1="84344" y1="56633" x2="84778" y2="56122"/>
                        <a14:foregroundMark x1="83911" y1="57143" x2="84344" y2="56633"/>
                        <a14:foregroundMark x1="83478" y1="57653" x2="83911" y2="57143"/>
                        <a14:foregroundMark x1="83044" y1="58163" x2="83478" y2="57653"/>
                        <a14:foregroundMark x1="88439" y1="53571" x2="88439" y2="53571"/>
                        <a14:foregroundMark x1="88439" y1="53061" x2="88439" y2="53061"/>
                        <a14:foregroundMark x1="88439" y1="52551" x2="88439" y2="52551"/>
                        <a14:foregroundMark x1="88632" y1="51531" x2="88632" y2="51531"/>
                        <a14:foregroundMark x1="88439" y1="53061" x2="88439" y2="53571"/>
                        <a14:foregroundMark x1="88536" y1="53061" x2="88825" y2="52041"/>
                        <a14:foregroundMark x1="88247" y1="54082" x2="88536" y2="53061"/>
                        <a14:foregroundMark x1="88729" y1="53061" x2="88439" y2="54592"/>
                        <a14:foregroundMark x1="88825" y1="52551" x2="88729" y2="53061"/>
                        <a14:foregroundMark x1="88439" y1="52551" x2="88439" y2="52551"/>
                        <a14:foregroundMark x1="88632" y1="52551" x2="88632" y2="52551"/>
                        <a14:foregroundMark x1="88439" y1="52041" x2="88439" y2="52041"/>
                        <a14:foregroundMark x1="88632" y1="52041" x2="88632" y2="52041"/>
                        <a14:backgroundMark x1="55877" y1="64286" x2="55877" y2="64286"/>
                        <a14:backgroundMark x1="59730" y1="53571" x2="59730" y2="53571"/>
                        <a14:backgroundMark x1="60886" y1="49490" x2="60886" y2="49490"/>
                        <a14:backgroundMark x1="62042" y1="47449" x2="62042" y2="47449"/>
                        <a14:backgroundMark x1="65896" y1="62245" x2="65896" y2="62245"/>
                        <a14:backgroundMark x1="66667" y1="58673" x2="66667" y2="58673"/>
                        <a14:backgroundMark x1="66474" y1="57143" x2="66474" y2="57143"/>
                        <a14:backgroundMark x1="66667" y1="56122" x2="66667" y2="56122"/>
                        <a14:backgroundMark x1="65318" y1="62245" x2="65318" y2="62245"/>
                        <a14:backgroundMark x1="64740" y1="65816" x2="64740" y2="65816"/>
                        <a14:backgroundMark x1="63584" y1="65306" x2="63584" y2="65306"/>
                        <a14:backgroundMark x1="63198" y1="65306" x2="63198" y2="65306"/>
                        <a14:backgroundMark x1="63006" y1="66837" x2="63006" y2="66837"/>
                        <a14:backgroundMark x1="63198" y1="65816" x2="63198" y2="65816"/>
                        <a14:backgroundMark x1="64162" y1="63776" x2="64162" y2="63776"/>
                        <a14:backgroundMark x1="63391" y1="64796" x2="66667" y2="55612"/>
                        <a14:backgroundMark x1="55877" y1="62755" x2="55877" y2="64286"/>
                        <a14:backgroundMark x1="58960" y1="56633" x2="61850" y2="48469"/>
                        <a14:backgroundMark x1="60116" y1="49490" x2="60116" y2="49490"/>
                        <a14:backgroundMark x1="59923" y1="49490" x2="59923" y2="49490"/>
                        <a14:backgroundMark x1="59538" y1="50000" x2="59345" y2="50510"/>
                        <a14:backgroundMark x1="59152" y1="53061" x2="59152" y2="53061"/>
                        <a14:backgroundMark x1="58960" y1="54592" x2="58960" y2="55102"/>
                        <a14:backgroundMark x1="58767" y1="57143" x2="58767" y2="57143"/>
                        <a14:backgroundMark x1="60308" y1="48469" x2="60116" y2="48469"/>
                        <a14:backgroundMark x1="59923" y1="48980" x2="59923" y2="48980"/>
                        <a14:backgroundMark x1="59730" y1="49490" x2="59730" y2="49490"/>
                        <a14:backgroundMark x1="59730" y1="48980" x2="59730" y2="48980"/>
                        <a14:backgroundMark x1="59152" y1="52041" x2="59152" y2="52041"/>
                        <a14:backgroundMark x1="59152" y1="53571" x2="59152" y2="53571"/>
                        <a14:backgroundMark x1="59345" y1="54592" x2="59345" y2="54592"/>
                        <a14:backgroundMark x1="59152" y1="55102" x2="59152" y2="55102"/>
                        <a14:backgroundMark x1="58767" y1="55612" x2="58767" y2="55612"/>
                        <a14:backgroundMark x1="58767" y1="56633" x2="58767" y2="57143"/>
                        <a14:backgroundMark x1="58767" y1="54592" x2="58767" y2="54592"/>
                        <a14:backgroundMark x1="58767" y1="53571" x2="58767" y2="53571"/>
                        <a14:backgroundMark x1="62813" y1="19388" x2="91522" y2="0"/>
                        <a14:backgroundMark x1="77649" y1="52041" x2="77649" y2="52041"/>
                        <a14:backgroundMark x1="76879" y1="51531" x2="76879" y2="51531"/>
                        <a14:backgroundMark x1="76493" y1="51020" x2="76493" y2="51020"/>
                        <a14:backgroundMark x1="76493" y1="50000" x2="76493" y2="50000"/>
                        <a14:backgroundMark x1="76686" y1="50510" x2="76686" y2="50510"/>
                        <a14:backgroundMark x1="76879" y1="51020" x2="76879" y2="51020"/>
                        <a14:backgroundMark x1="77264" y1="51020" x2="77264" y2="51020"/>
                        <a14:backgroundMark x1="77264" y1="51531" x2="77457" y2="52041"/>
                        <a14:backgroundMark x1="77649" y1="52551" x2="77842" y2="52551"/>
                        <a14:backgroundMark x1="78035" y1="52551" x2="78035" y2="52551"/>
                        <a14:backgroundMark x1="78227" y1="52551" x2="78227" y2="52551"/>
                        <a14:backgroundMark x1="78227" y1="52041" x2="78227" y2="52041"/>
                        <a14:backgroundMark x1="78227" y1="52041" x2="78227" y2="52041"/>
                        <a14:backgroundMark x1="78227" y1="52041" x2="78420" y2="52551"/>
                        <a14:backgroundMark x1="78420" y1="52551" x2="78420" y2="52551"/>
                        <a14:backgroundMark x1="78035" y1="53061" x2="78035" y2="53061"/>
                        <a14:backgroundMark x1="78035" y1="53571" x2="78035" y2="53571"/>
                        <a14:backgroundMark x1="77649" y1="51531" x2="77649" y2="51531"/>
                        <a14:backgroundMark x1="81888" y1="57143" x2="81888" y2="57143"/>
                        <a14:backgroundMark x1="81888" y1="57653" x2="81888" y2="57653"/>
                        <a14:backgroundMark x1="81696" y1="56633" x2="81696" y2="56633"/>
                        <a14:backgroundMark x1="82081" y1="56122" x2="82081" y2="56122"/>
                        <a14:backgroundMark x1="82274" y1="58163" x2="82274" y2="58163"/>
                        <a14:backgroundMark x1="82466" y1="57653" x2="82466" y2="57653"/>
                        <a14:backgroundMark x1="82274" y1="56633" x2="82274" y2="56633"/>
                        <a14:backgroundMark x1="81503" y1="56633" x2="81503" y2="56633"/>
                        <a14:backgroundMark x1="81503" y1="56122" x2="81503" y2="56122"/>
                        <a14:backgroundMark x1="81310" y1="56633" x2="81310" y2="56633"/>
                        <a14:backgroundMark x1="81310" y1="56633" x2="81310" y2="56633"/>
                        <a14:backgroundMark x1="81310" y1="56122" x2="81310" y2="56122"/>
                        <a14:backgroundMark x1="82659" y1="58163" x2="82659" y2="58163"/>
                        <a14:backgroundMark x1="86320" y1="54592" x2="86320" y2="54592"/>
                        <a14:backgroundMark x1="86898" y1="53061" x2="86898" y2="53061"/>
                        <a14:backgroundMark x1="88247" y1="51531" x2="88247" y2="51531"/>
                        <a14:backgroundMark x1="86705" y1="54082" x2="86705" y2="54592"/>
                        <a14:backgroundMark x1="86705" y1="55102" x2="86127" y2="54592"/>
                        <a14:backgroundMark x1="86898" y1="53061" x2="87192" y2="53061"/>
                        <a14:backgroundMark x1="86705" y1="54082" x2="86705" y2="54082"/>
                        <a14:backgroundMark x1="86513" y1="54082" x2="86898" y2="54592"/>
                        <a14:backgroundMark x1="87091" y1="54592" x2="87091" y2="54592"/>
                        <a14:backgroundMark x1="87283" y1="53061" x2="87283" y2="53061"/>
                        <a14:backgroundMark x1="87669" y1="52041" x2="87669" y2="52041"/>
                        <a14:backgroundMark x1="87669" y1="53061" x2="87669" y2="5306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66955" y="3490645"/>
            <a:ext cx="823718" cy="311076"/>
          </a:xfrm>
          <a:prstGeom prst="rect">
            <a:avLst/>
          </a:prstGeom>
        </p:spPr>
      </p:pic>
      <p:pic>
        <p:nvPicPr>
          <p:cNvPr id="1060" name="그림 1059">
            <a:extLst>
              <a:ext uri="{FF2B5EF4-FFF2-40B4-BE49-F238E27FC236}">
                <a16:creationId xmlns:a16="http://schemas.microsoft.com/office/drawing/2014/main" id="{604539F2-4268-4DE6-97E0-013A7593105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091" b="89443" l="7098" r="89770">
                        <a14:foregroundMark x1="43841" y1="13783" x2="53862" y2="9384"/>
                        <a14:foregroundMark x1="49269" y1="44575" x2="51566" y2="53372"/>
                        <a14:foregroundMark x1="58873" y1="42522" x2="60334" y2="43695"/>
                        <a14:foregroundMark x1="14614" y1="73607" x2="15240" y2="84751"/>
                        <a14:foregroundMark x1="28810" y1="80352" x2="28392" y2="78299"/>
                        <a14:foregroundMark x1="35491" y1="80645" x2="35908" y2="87390"/>
                        <a14:foregroundMark x1="49478" y1="76540" x2="49478" y2="84457"/>
                        <a14:foregroundMark x1="62422" y1="69501" x2="62422" y2="69501"/>
                        <a14:foregroundMark x1="70355" y1="80352" x2="70981" y2="87683"/>
                        <a14:foregroundMark x1="83716" y1="80059" x2="89770" y2="83871"/>
                        <a14:foregroundMark x1="7098" y1="86217" x2="7098" y2="86217"/>
                        <a14:foregroundMark x1="7098" y1="86804" x2="7098" y2="86804"/>
                        <a14:foregroundMark x1="7098" y1="86217" x2="7098" y2="8621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73449" y="3431065"/>
            <a:ext cx="644079" cy="458520"/>
          </a:xfrm>
          <a:prstGeom prst="rect">
            <a:avLst/>
          </a:prstGeom>
        </p:spPr>
      </p:pic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D296493B-0DAA-1054-034D-8EA10D72D448}"/>
              </a:ext>
            </a:extLst>
          </p:cNvPr>
          <p:cNvSpPr/>
          <p:nvPr/>
        </p:nvSpPr>
        <p:spPr>
          <a:xfrm>
            <a:off x="599976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134346D0-C3CE-D53F-CDBC-DA09AB103329}"/>
              </a:ext>
            </a:extLst>
          </p:cNvPr>
          <p:cNvSpPr/>
          <p:nvPr/>
        </p:nvSpPr>
        <p:spPr>
          <a:xfrm>
            <a:off x="2523197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5145983B-EB9C-4937-7247-F4C21F130870}"/>
              </a:ext>
            </a:extLst>
          </p:cNvPr>
          <p:cNvSpPr/>
          <p:nvPr/>
        </p:nvSpPr>
        <p:spPr>
          <a:xfrm>
            <a:off x="4447847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735765DD-5B47-893C-15AB-27784490ECB6}"/>
              </a:ext>
            </a:extLst>
          </p:cNvPr>
          <p:cNvSpPr/>
          <p:nvPr/>
        </p:nvSpPr>
        <p:spPr>
          <a:xfrm>
            <a:off x="6371068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32A73B75-A849-FDA0-A135-D45752D93106}"/>
              </a:ext>
            </a:extLst>
          </p:cNvPr>
          <p:cNvSpPr/>
          <p:nvPr/>
        </p:nvSpPr>
        <p:spPr>
          <a:xfrm>
            <a:off x="8298542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D6809B22-FC51-846B-48D0-F4B1B4D80096}"/>
              </a:ext>
            </a:extLst>
          </p:cNvPr>
          <p:cNvSpPr/>
          <p:nvPr/>
        </p:nvSpPr>
        <p:spPr>
          <a:xfrm>
            <a:off x="10221763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9D068EC4-44B6-42E6-8B4D-A16B3BB006B7}"/>
              </a:ext>
            </a:extLst>
          </p:cNvPr>
          <p:cNvSpPr/>
          <p:nvPr/>
        </p:nvSpPr>
        <p:spPr>
          <a:xfrm>
            <a:off x="609133" y="5393115"/>
            <a:ext cx="11496351" cy="630192"/>
          </a:xfrm>
          <a:prstGeom prst="roundRect">
            <a:avLst>
              <a:gd name="adj" fmla="val 5228"/>
            </a:avLst>
          </a:prstGeom>
          <a:solidFill>
            <a:schemeClr val="accent6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B0D17665-0F3C-024E-B45C-7865D164FC3B}"/>
              </a:ext>
            </a:extLst>
          </p:cNvPr>
          <p:cNvSpPr/>
          <p:nvPr/>
        </p:nvSpPr>
        <p:spPr>
          <a:xfrm>
            <a:off x="609133" y="6117015"/>
            <a:ext cx="11496351" cy="630192"/>
          </a:xfrm>
          <a:prstGeom prst="roundRect">
            <a:avLst>
              <a:gd name="adj" fmla="val 5228"/>
            </a:avLst>
          </a:prstGeom>
          <a:solidFill>
            <a:schemeClr val="accent2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6B8ECF6F-A771-0FA0-8AD8-3F01CB421680}"/>
              </a:ext>
            </a:extLst>
          </p:cNvPr>
          <p:cNvGrpSpPr/>
          <p:nvPr/>
        </p:nvGrpSpPr>
        <p:grpSpPr>
          <a:xfrm>
            <a:off x="-54229" y="5382985"/>
            <a:ext cx="697627" cy="669191"/>
            <a:chOff x="-54229" y="5276305"/>
            <a:chExt cx="697627" cy="66919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E60893-6A86-8D65-3569-945E31309947}"/>
                </a:ext>
              </a:extLst>
            </p:cNvPr>
            <p:cNvSpPr txBox="1"/>
            <p:nvPr/>
          </p:nvSpPr>
          <p:spPr>
            <a:xfrm>
              <a:off x="-54229" y="5699275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/>
                <a:t>데이터양</a:t>
              </a:r>
              <a:endParaRPr lang="ko-KR" altLang="en-US" sz="1000" dirty="0"/>
            </a:p>
          </p:txBody>
        </p:sp>
        <p:pic>
          <p:nvPicPr>
            <p:cNvPr id="52" name="그림 51">
              <a:extLst>
                <a:ext uri="{FF2B5EF4-FFF2-40B4-BE49-F238E27FC236}">
                  <a16:creationId xmlns:a16="http://schemas.microsoft.com/office/drawing/2014/main" id="{50B9C7D6-4DEE-951F-15A8-DDA00AE35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3017" y="5276305"/>
              <a:ext cx="488398" cy="458682"/>
            </a:xfrm>
            <a:prstGeom prst="rect">
              <a:avLst/>
            </a:prstGeom>
          </p:spPr>
        </p:pic>
      </p:grp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54491F86-BB28-7B8A-577A-1EDB1783ED52}"/>
              </a:ext>
            </a:extLst>
          </p:cNvPr>
          <p:cNvGrpSpPr/>
          <p:nvPr/>
        </p:nvGrpSpPr>
        <p:grpSpPr>
          <a:xfrm>
            <a:off x="-76672" y="6139875"/>
            <a:ext cx="742511" cy="737322"/>
            <a:chOff x="-76672" y="6117015"/>
            <a:chExt cx="742511" cy="73732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D3F0639-D98F-D074-E6CB-FA7C12F472E1}"/>
                </a:ext>
              </a:extLst>
            </p:cNvPr>
            <p:cNvSpPr txBox="1"/>
            <p:nvPr/>
          </p:nvSpPr>
          <p:spPr>
            <a:xfrm>
              <a:off x="-76672" y="6608116"/>
              <a:ext cx="7425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dirty="0"/>
                <a:t>처리 시간</a:t>
              </a:r>
            </a:p>
          </p:txBody>
        </p:sp>
        <p:pic>
          <p:nvPicPr>
            <p:cNvPr id="55" name="그림 54">
              <a:extLst>
                <a:ext uri="{FF2B5EF4-FFF2-40B4-BE49-F238E27FC236}">
                  <a16:creationId xmlns:a16="http://schemas.microsoft.com/office/drawing/2014/main" id="{0B5519F2-707F-4FB2-A2DB-063BE8B38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5139" y="6117015"/>
              <a:ext cx="486276" cy="510519"/>
            </a:xfrm>
            <a:prstGeom prst="rect">
              <a:avLst/>
            </a:prstGeom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E353B37-255B-AFAE-D7EF-4BC4559BB9FE}"/>
              </a:ext>
            </a:extLst>
          </p:cNvPr>
          <p:cNvSpPr txBox="1"/>
          <p:nvPr/>
        </p:nvSpPr>
        <p:spPr>
          <a:xfrm>
            <a:off x="1158958" y="633514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/>
              <a:t>실시간</a:t>
            </a:r>
          </a:p>
        </p:txBody>
      </p:sp>
      <p:sp>
        <p:nvSpPr>
          <p:cNvPr id="1026" name="TextBox 1025">
            <a:extLst>
              <a:ext uri="{FF2B5EF4-FFF2-40B4-BE49-F238E27FC236}">
                <a16:creationId xmlns:a16="http://schemas.microsoft.com/office/drawing/2014/main" id="{26D414D0-D6F4-0DAB-A513-DD1D99EB4CC0}"/>
              </a:ext>
            </a:extLst>
          </p:cNvPr>
          <p:cNvSpPr txBox="1"/>
          <p:nvPr/>
        </p:nvSpPr>
        <p:spPr>
          <a:xfrm>
            <a:off x="3240110" y="6335145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/>
              <a:t>3</a:t>
            </a:r>
            <a:r>
              <a:rPr lang="ko-KR" altLang="en-US" sz="1200" b="1" dirty="0"/>
              <a:t>분</a:t>
            </a:r>
          </a:p>
        </p:txBody>
      </p:sp>
      <p:sp>
        <p:nvSpPr>
          <p:cNvPr id="1028" name="TextBox 1027">
            <a:extLst>
              <a:ext uri="{FF2B5EF4-FFF2-40B4-BE49-F238E27FC236}">
                <a16:creationId xmlns:a16="http://schemas.microsoft.com/office/drawing/2014/main" id="{91CEC98B-879D-0E54-76BD-AEFEBCFDCEDA}"/>
              </a:ext>
            </a:extLst>
          </p:cNvPr>
          <p:cNvSpPr txBox="1"/>
          <p:nvPr/>
        </p:nvSpPr>
        <p:spPr>
          <a:xfrm>
            <a:off x="5161936" y="6332831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/>
              <a:t>4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4A2FAA19-93C7-7BB6-F314-6C00DD3B25F4}"/>
              </a:ext>
            </a:extLst>
          </p:cNvPr>
          <p:cNvSpPr txBox="1"/>
          <p:nvPr/>
        </p:nvSpPr>
        <p:spPr>
          <a:xfrm>
            <a:off x="7038037" y="633635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2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44" name="TextBox 1043">
            <a:extLst>
              <a:ext uri="{FF2B5EF4-FFF2-40B4-BE49-F238E27FC236}">
                <a16:creationId xmlns:a16="http://schemas.microsoft.com/office/drawing/2014/main" id="{7BDB007B-C4CE-9AC4-FB5B-E0F2ED343D76}"/>
              </a:ext>
            </a:extLst>
          </p:cNvPr>
          <p:cNvSpPr txBox="1"/>
          <p:nvPr/>
        </p:nvSpPr>
        <p:spPr>
          <a:xfrm>
            <a:off x="8995431" y="6332830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일</a:t>
            </a:r>
          </a:p>
        </p:txBody>
      </p:sp>
      <p:sp>
        <p:nvSpPr>
          <p:cNvPr id="1045" name="TextBox 1044">
            <a:extLst>
              <a:ext uri="{FF2B5EF4-FFF2-40B4-BE49-F238E27FC236}">
                <a16:creationId xmlns:a16="http://schemas.microsoft.com/office/drawing/2014/main" id="{CB0A4424-9C4E-58BE-74B8-8A2A5DACB3FF}"/>
              </a:ext>
            </a:extLst>
          </p:cNvPr>
          <p:cNvSpPr txBox="1"/>
          <p:nvPr/>
        </p:nvSpPr>
        <p:spPr>
          <a:xfrm>
            <a:off x="10906788" y="6332830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75" name="TextBox 1074">
            <a:extLst>
              <a:ext uri="{FF2B5EF4-FFF2-40B4-BE49-F238E27FC236}">
                <a16:creationId xmlns:a16="http://schemas.microsoft.com/office/drawing/2014/main" id="{58AC3382-BCA2-C3B9-4613-F3462D766FB1}"/>
              </a:ext>
            </a:extLst>
          </p:cNvPr>
          <p:cNvSpPr txBox="1"/>
          <p:nvPr/>
        </p:nvSpPr>
        <p:spPr>
          <a:xfrm>
            <a:off x="613946" y="567924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76" name="TextBox 1075">
            <a:extLst>
              <a:ext uri="{FF2B5EF4-FFF2-40B4-BE49-F238E27FC236}">
                <a16:creationId xmlns:a16="http://schemas.microsoft.com/office/drawing/2014/main" id="{FBF7B544-747B-1A1A-F89B-5A4F36B39383}"/>
              </a:ext>
            </a:extLst>
          </p:cNvPr>
          <p:cNvSpPr txBox="1"/>
          <p:nvPr/>
        </p:nvSpPr>
        <p:spPr>
          <a:xfrm>
            <a:off x="662028" y="2219784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77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5B94A62E-C9B0-618E-B428-23C3DCDB4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519" y="2387919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9" name="TextBox 1078">
            <a:extLst>
              <a:ext uri="{FF2B5EF4-FFF2-40B4-BE49-F238E27FC236}">
                <a16:creationId xmlns:a16="http://schemas.microsoft.com/office/drawing/2014/main" id="{0C126E78-E655-0E91-86B1-A0EFDF021F29}"/>
              </a:ext>
            </a:extLst>
          </p:cNvPr>
          <p:cNvSpPr txBox="1"/>
          <p:nvPr/>
        </p:nvSpPr>
        <p:spPr>
          <a:xfrm>
            <a:off x="2604998" y="2266346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80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110C3428-9CEC-57B5-7CA2-CC45DFC18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126" y="2429542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742A923-0078-90B1-D6E2-ADF42829394F}"/>
              </a:ext>
            </a:extLst>
          </p:cNvPr>
          <p:cNvSpPr txBox="1"/>
          <p:nvPr/>
        </p:nvSpPr>
        <p:spPr>
          <a:xfrm>
            <a:off x="613946" y="5428218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7DB63A1-A439-A523-52E1-8DF6D0329520}"/>
              </a:ext>
            </a:extLst>
          </p:cNvPr>
          <p:cNvSpPr txBox="1"/>
          <p:nvPr/>
        </p:nvSpPr>
        <p:spPr>
          <a:xfrm>
            <a:off x="2523197" y="567348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14655E5-C8B7-478E-C2F6-88C9C4940DEE}"/>
              </a:ext>
            </a:extLst>
          </p:cNvPr>
          <p:cNvSpPr txBox="1"/>
          <p:nvPr/>
        </p:nvSpPr>
        <p:spPr>
          <a:xfrm>
            <a:off x="2523197" y="5422460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620A2B4-D322-8943-DAE9-8AD90540993C}"/>
              </a:ext>
            </a:extLst>
          </p:cNvPr>
          <p:cNvSpPr txBox="1"/>
          <p:nvPr/>
        </p:nvSpPr>
        <p:spPr>
          <a:xfrm>
            <a:off x="4441812" y="56756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58EDC3A-F384-06C5-922A-F4C6C3458C3A}"/>
              </a:ext>
            </a:extLst>
          </p:cNvPr>
          <p:cNvSpPr txBox="1"/>
          <p:nvPr/>
        </p:nvSpPr>
        <p:spPr>
          <a:xfrm>
            <a:off x="4441812" y="5424631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AE3893F-CCA7-F6AD-B023-702D911A825A}"/>
              </a:ext>
            </a:extLst>
          </p:cNvPr>
          <p:cNvSpPr txBox="1"/>
          <p:nvPr/>
        </p:nvSpPr>
        <p:spPr>
          <a:xfrm>
            <a:off x="6357250" y="56783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76E94DC-E3DC-6A79-830F-ADDA90CC47E5}"/>
              </a:ext>
            </a:extLst>
          </p:cNvPr>
          <p:cNvSpPr txBox="1"/>
          <p:nvPr/>
        </p:nvSpPr>
        <p:spPr>
          <a:xfrm>
            <a:off x="6357250" y="5427314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42014681-9D91-266E-76CE-AACFE6624811}"/>
              </a:ext>
            </a:extLst>
          </p:cNvPr>
          <p:cNvSpPr txBox="1"/>
          <p:nvPr/>
        </p:nvSpPr>
        <p:spPr>
          <a:xfrm>
            <a:off x="8298542" y="56756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D618AE5A-4715-30BF-534E-FED5031E510B}"/>
              </a:ext>
            </a:extLst>
          </p:cNvPr>
          <p:cNvSpPr txBox="1"/>
          <p:nvPr/>
        </p:nvSpPr>
        <p:spPr>
          <a:xfrm>
            <a:off x="8298542" y="5424631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E93412CD-F055-C6A2-16CA-1F30AB05521A}"/>
              </a:ext>
            </a:extLst>
          </p:cNvPr>
          <p:cNvSpPr txBox="1"/>
          <p:nvPr/>
        </p:nvSpPr>
        <p:spPr>
          <a:xfrm>
            <a:off x="10214143" y="565029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63" name="TextBox 1062">
            <a:extLst>
              <a:ext uri="{FF2B5EF4-FFF2-40B4-BE49-F238E27FC236}">
                <a16:creationId xmlns:a16="http://schemas.microsoft.com/office/drawing/2014/main" id="{773EC261-5B3C-D3D7-9AE4-85AFBBFA9877}"/>
              </a:ext>
            </a:extLst>
          </p:cNvPr>
          <p:cNvSpPr txBox="1"/>
          <p:nvPr/>
        </p:nvSpPr>
        <p:spPr>
          <a:xfrm>
            <a:off x="10214143" y="5399264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78" name="TextBox 1077">
            <a:extLst>
              <a:ext uri="{FF2B5EF4-FFF2-40B4-BE49-F238E27FC236}">
                <a16:creationId xmlns:a16="http://schemas.microsoft.com/office/drawing/2014/main" id="{3704D8A2-8DBB-AA87-FB6D-9B568606C03A}"/>
              </a:ext>
            </a:extLst>
          </p:cNvPr>
          <p:cNvSpPr txBox="1"/>
          <p:nvPr/>
        </p:nvSpPr>
        <p:spPr>
          <a:xfrm>
            <a:off x="1830203" y="5431212"/>
            <a:ext cx="248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-</a:t>
            </a:r>
          </a:p>
        </p:txBody>
      </p:sp>
      <p:sp>
        <p:nvSpPr>
          <p:cNvPr id="1096" name="TextBox 1095">
            <a:extLst>
              <a:ext uri="{FF2B5EF4-FFF2-40B4-BE49-F238E27FC236}">
                <a16:creationId xmlns:a16="http://schemas.microsoft.com/office/drawing/2014/main" id="{5D76F778-1B21-41FB-C992-26357202A42F}"/>
              </a:ext>
            </a:extLst>
          </p:cNvPr>
          <p:cNvSpPr txBox="1"/>
          <p:nvPr/>
        </p:nvSpPr>
        <p:spPr>
          <a:xfrm>
            <a:off x="1595802" y="5682238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10GB/D</a:t>
            </a:r>
          </a:p>
        </p:txBody>
      </p:sp>
      <p:sp>
        <p:nvSpPr>
          <p:cNvPr id="1098" name="TextBox 1097">
            <a:extLst>
              <a:ext uri="{FF2B5EF4-FFF2-40B4-BE49-F238E27FC236}">
                <a16:creationId xmlns:a16="http://schemas.microsoft.com/office/drawing/2014/main" id="{C1684E45-7274-550C-4604-9E7E7A49F39F}"/>
              </a:ext>
            </a:extLst>
          </p:cNvPr>
          <p:cNvSpPr txBox="1"/>
          <p:nvPr/>
        </p:nvSpPr>
        <p:spPr>
          <a:xfrm>
            <a:off x="3689345" y="5427314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099" name="TextBox 1098">
            <a:extLst>
              <a:ext uri="{FF2B5EF4-FFF2-40B4-BE49-F238E27FC236}">
                <a16:creationId xmlns:a16="http://schemas.microsoft.com/office/drawing/2014/main" id="{0F2ACE93-C67C-F297-0842-A370D0CD50A0}"/>
              </a:ext>
            </a:extLst>
          </p:cNvPr>
          <p:cNvSpPr txBox="1"/>
          <p:nvPr/>
        </p:nvSpPr>
        <p:spPr>
          <a:xfrm>
            <a:off x="3779114" y="567348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1GB</a:t>
            </a:r>
          </a:p>
        </p:txBody>
      </p:sp>
      <p:sp>
        <p:nvSpPr>
          <p:cNvPr id="1100" name="TextBox 1099">
            <a:extLst>
              <a:ext uri="{FF2B5EF4-FFF2-40B4-BE49-F238E27FC236}">
                <a16:creationId xmlns:a16="http://schemas.microsoft.com/office/drawing/2014/main" id="{D80EE7B8-800F-7A48-CEF5-28723F4407A6}"/>
              </a:ext>
            </a:extLst>
          </p:cNvPr>
          <p:cNvSpPr txBox="1"/>
          <p:nvPr/>
        </p:nvSpPr>
        <p:spPr>
          <a:xfrm>
            <a:off x="5681543" y="546180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1GB</a:t>
            </a:r>
          </a:p>
        </p:txBody>
      </p:sp>
      <p:sp>
        <p:nvSpPr>
          <p:cNvPr id="1101" name="TextBox 1100">
            <a:extLst>
              <a:ext uri="{FF2B5EF4-FFF2-40B4-BE49-F238E27FC236}">
                <a16:creationId xmlns:a16="http://schemas.microsoft.com/office/drawing/2014/main" id="{1C432D53-3B4E-75A7-5545-D2D3E4DF0B48}"/>
              </a:ext>
            </a:extLst>
          </p:cNvPr>
          <p:cNvSpPr txBox="1"/>
          <p:nvPr/>
        </p:nvSpPr>
        <p:spPr>
          <a:xfrm>
            <a:off x="5553302" y="5712830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10MB</a:t>
            </a:r>
          </a:p>
        </p:txBody>
      </p:sp>
      <p:sp>
        <p:nvSpPr>
          <p:cNvPr id="1102" name="TextBox 1101">
            <a:extLst>
              <a:ext uri="{FF2B5EF4-FFF2-40B4-BE49-F238E27FC236}">
                <a16:creationId xmlns:a16="http://schemas.microsoft.com/office/drawing/2014/main" id="{32D378ED-882F-BB9B-F48B-4E0BD35A555A}"/>
              </a:ext>
            </a:extLst>
          </p:cNvPr>
          <p:cNvSpPr txBox="1"/>
          <p:nvPr/>
        </p:nvSpPr>
        <p:spPr>
          <a:xfrm>
            <a:off x="7631912" y="5459262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1GB</a:t>
            </a:r>
          </a:p>
        </p:txBody>
      </p:sp>
      <p:sp>
        <p:nvSpPr>
          <p:cNvPr id="1103" name="TextBox 1102">
            <a:extLst>
              <a:ext uri="{FF2B5EF4-FFF2-40B4-BE49-F238E27FC236}">
                <a16:creationId xmlns:a16="http://schemas.microsoft.com/office/drawing/2014/main" id="{BE66BFC4-0163-048F-B010-5431AE29FE99}"/>
              </a:ext>
            </a:extLst>
          </p:cNvPr>
          <p:cNvSpPr txBox="1"/>
          <p:nvPr/>
        </p:nvSpPr>
        <p:spPr>
          <a:xfrm>
            <a:off x="7503671" y="5710288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10MB</a:t>
            </a:r>
          </a:p>
        </p:txBody>
      </p:sp>
      <p:sp>
        <p:nvSpPr>
          <p:cNvPr id="1104" name="TextBox 1103">
            <a:extLst>
              <a:ext uri="{FF2B5EF4-FFF2-40B4-BE49-F238E27FC236}">
                <a16:creationId xmlns:a16="http://schemas.microsoft.com/office/drawing/2014/main" id="{C8D66948-EF1E-3146-8911-5C07D2984610}"/>
              </a:ext>
            </a:extLst>
          </p:cNvPr>
          <p:cNvSpPr txBox="1"/>
          <p:nvPr/>
        </p:nvSpPr>
        <p:spPr>
          <a:xfrm>
            <a:off x="9522585" y="543121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15GB</a:t>
            </a:r>
          </a:p>
        </p:txBody>
      </p:sp>
      <p:sp>
        <p:nvSpPr>
          <p:cNvPr id="1105" name="TextBox 1104">
            <a:extLst>
              <a:ext uri="{FF2B5EF4-FFF2-40B4-BE49-F238E27FC236}">
                <a16:creationId xmlns:a16="http://schemas.microsoft.com/office/drawing/2014/main" id="{806FB6BF-C598-362A-8D51-8CC61E450257}"/>
              </a:ext>
            </a:extLst>
          </p:cNvPr>
          <p:cNvSpPr txBox="1"/>
          <p:nvPr/>
        </p:nvSpPr>
        <p:spPr>
          <a:xfrm>
            <a:off x="9573881" y="5682238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1MB</a:t>
            </a:r>
          </a:p>
        </p:txBody>
      </p:sp>
      <p:sp>
        <p:nvSpPr>
          <p:cNvPr id="1106" name="TextBox 1105">
            <a:extLst>
              <a:ext uri="{FF2B5EF4-FFF2-40B4-BE49-F238E27FC236}">
                <a16:creationId xmlns:a16="http://schemas.microsoft.com/office/drawing/2014/main" id="{D45CBC81-12B2-8510-5D5C-6C34FE7269B1}"/>
              </a:ext>
            </a:extLst>
          </p:cNvPr>
          <p:cNvSpPr txBox="1"/>
          <p:nvPr/>
        </p:nvSpPr>
        <p:spPr>
          <a:xfrm>
            <a:off x="11374812" y="5422460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107" name="TextBox 1106">
            <a:extLst>
              <a:ext uri="{FF2B5EF4-FFF2-40B4-BE49-F238E27FC236}">
                <a16:creationId xmlns:a16="http://schemas.microsoft.com/office/drawing/2014/main" id="{5978CB9C-6BF6-DAAF-C3B5-AAEF4015C26C}"/>
              </a:ext>
            </a:extLst>
          </p:cNvPr>
          <p:cNvSpPr txBox="1"/>
          <p:nvPr/>
        </p:nvSpPr>
        <p:spPr>
          <a:xfrm>
            <a:off x="11426108" y="5673486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1MB</a:t>
            </a:r>
          </a:p>
        </p:txBody>
      </p:sp>
      <p:pic>
        <p:nvPicPr>
          <p:cNvPr id="1117" name="Picture 2" descr="KubeEdge">
            <a:extLst>
              <a:ext uri="{FF2B5EF4-FFF2-40B4-BE49-F238E27FC236}">
                <a16:creationId xmlns:a16="http://schemas.microsoft.com/office/drawing/2014/main" id="{D7F11B2C-5C2C-5C83-D163-AB5F0A0C3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" b="97500" l="2000" r="99000">
                        <a14:foregroundMark x1="54000" y1="5000" x2="54000" y2="5000"/>
                        <a14:foregroundMark x1="50500" y1="1000" x2="50500" y2="1000"/>
                        <a14:foregroundMark x1="2000" y1="87000" x2="2000" y2="87000"/>
                        <a14:foregroundMark x1="11500" y1="93500" x2="11500" y2="93500"/>
                        <a14:foregroundMark x1="16500" y1="91000" x2="16500" y2="91000"/>
                        <a14:foregroundMark x1="28500" y1="88500" x2="28500" y2="88500"/>
                        <a14:foregroundMark x1="40000" y1="89500" x2="40000" y2="89500"/>
                        <a14:foregroundMark x1="53000" y1="87000" x2="53000" y2="87000"/>
                        <a14:foregroundMark x1="72500" y1="85500" x2="72500" y2="85500"/>
                        <a14:foregroundMark x1="81000" y1="85000" x2="81000" y2="85000"/>
                        <a14:foregroundMark x1="79500" y1="97500" x2="79500" y2="97500"/>
                        <a14:foregroundMark x1="90500" y1="89500" x2="90500" y2="89500"/>
                        <a14:foregroundMark x1="99000" y1="89000" x2="98500" y2="89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800" y="3444687"/>
            <a:ext cx="492226" cy="49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IWARE - Open APIs for Open Minds">
            <a:extLst>
              <a:ext uri="{FF2B5EF4-FFF2-40B4-BE49-F238E27FC236}">
                <a16:creationId xmlns:a16="http://schemas.microsoft.com/office/drawing/2014/main" id="{69B2AC0B-D9A7-DDB2-98C4-C75890D11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5396" y="3364586"/>
            <a:ext cx="642844" cy="53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2" name="화살표: 오른쪽 1091">
            <a:extLst>
              <a:ext uri="{FF2B5EF4-FFF2-40B4-BE49-F238E27FC236}">
                <a16:creationId xmlns:a16="http://schemas.microsoft.com/office/drawing/2014/main" id="{950BB1BA-6A7F-F471-5E31-1858DE0BB9BD}"/>
              </a:ext>
            </a:extLst>
          </p:cNvPr>
          <p:cNvSpPr/>
          <p:nvPr/>
        </p:nvSpPr>
        <p:spPr>
          <a:xfrm>
            <a:off x="2102885" y="2533980"/>
            <a:ext cx="1034583" cy="2794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3" name="화살표: 오른쪽 1092">
            <a:extLst>
              <a:ext uri="{FF2B5EF4-FFF2-40B4-BE49-F238E27FC236}">
                <a16:creationId xmlns:a16="http://schemas.microsoft.com/office/drawing/2014/main" id="{5BC166A6-43FC-12D6-0343-0319E249CEA6}"/>
              </a:ext>
            </a:extLst>
          </p:cNvPr>
          <p:cNvSpPr/>
          <p:nvPr/>
        </p:nvSpPr>
        <p:spPr>
          <a:xfrm rot="5400000">
            <a:off x="3301502" y="3075262"/>
            <a:ext cx="332981" cy="279400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4" name="화살표: 오른쪽 1093">
            <a:extLst>
              <a:ext uri="{FF2B5EF4-FFF2-40B4-BE49-F238E27FC236}">
                <a16:creationId xmlns:a16="http://schemas.microsoft.com/office/drawing/2014/main" id="{6B6FFE43-466F-48BF-C22F-0A9E6B7F4A88}"/>
              </a:ext>
            </a:extLst>
          </p:cNvPr>
          <p:cNvSpPr/>
          <p:nvPr/>
        </p:nvSpPr>
        <p:spPr>
          <a:xfrm>
            <a:off x="3922473" y="3506483"/>
            <a:ext cx="1034583" cy="279400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7" name="화살표: 오른쪽 1096">
            <a:extLst>
              <a:ext uri="{FF2B5EF4-FFF2-40B4-BE49-F238E27FC236}">
                <a16:creationId xmlns:a16="http://schemas.microsoft.com/office/drawing/2014/main" id="{56EF4181-695E-9890-52B7-7A7E53121676}"/>
              </a:ext>
            </a:extLst>
          </p:cNvPr>
          <p:cNvSpPr/>
          <p:nvPr/>
        </p:nvSpPr>
        <p:spPr>
          <a:xfrm>
            <a:off x="5739338" y="3506483"/>
            <a:ext cx="1034583" cy="279400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8" name="화살표: 오른쪽 1107">
            <a:extLst>
              <a:ext uri="{FF2B5EF4-FFF2-40B4-BE49-F238E27FC236}">
                <a16:creationId xmlns:a16="http://schemas.microsoft.com/office/drawing/2014/main" id="{6FECDDEF-5862-5C6F-0F5F-7D60A9BEF0E0}"/>
              </a:ext>
            </a:extLst>
          </p:cNvPr>
          <p:cNvSpPr/>
          <p:nvPr/>
        </p:nvSpPr>
        <p:spPr>
          <a:xfrm>
            <a:off x="7806740" y="3506483"/>
            <a:ext cx="1034583" cy="279400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9" name="화살표: 오른쪽 1108">
            <a:extLst>
              <a:ext uri="{FF2B5EF4-FFF2-40B4-BE49-F238E27FC236}">
                <a16:creationId xmlns:a16="http://schemas.microsoft.com/office/drawing/2014/main" id="{6CAF37CC-95CA-EE05-2F30-431682AAA5C2}"/>
              </a:ext>
            </a:extLst>
          </p:cNvPr>
          <p:cNvSpPr/>
          <p:nvPr/>
        </p:nvSpPr>
        <p:spPr>
          <a:xfrm>
            <a:off x="9702801" y="3506483"/>
            <a:ext cx="1034583" cy="27940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0" name="화살표: U자형 1109">
            <a:extLst>
              <a:ext uri="{FF2B5EF4-FFF2-40B4-BE49-F238E27FC236}">
                <a16:creationId xmlns:a16="http://schemas.microsoft.com/office/drawing/2014/main" id="{4DC7A016-0FE1-4515-4343-B08BAB1E7152}"/>
              </a:ext>
            </a:extLst>
          </p:cNvPr>
          <p:cNvSpPr/>
          <p:nvPr/>
        </p:nvSpPr>
        <p:spPr>
          <a:xfrm rot="10800000">
            <a:off x="5242030" y="4051771"/>
            <a:ext cx="4178510" cy="1090318"/>
          </a:xfrm>
          <a:prstGeom prst="uturnArrow">
            <a:avLst>
              <a:gd name="adj1" fmla="val 13090"/>
              <a:gd name="adj2" fmla="val 16442"/>
              <a:gd name="adj3" fmla="val 16048"/>
              <a:gd name="adj4" fmla="val 83952"/>
              <a:gd name="adj5" fmla="val 10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356F5556-459E-4B6D-CF20-67EF80E478CA}"/>
              </a:ext>
            </a:extLst>
          </p:cNvPr>
          <p:cNvGrpSpPr/>
          <p:nvPr/>
        </p:nvGrpSpPr>
        <p:grpSpPr>
          <a:xfrm>
            <a:off x="7276204" y="24221"/>
            <a:ext cx="4820545" cy="353636"/>
            <a:chOff x="7276204" y="24221"/>
            <a:chExt cx="4820545" cy="35363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0379E6E-E82E-981F-7070-E1EED63301B6}"/>
                </a:ext>
              </a:extLst>
            </p:cNvPr>
            <p:cNvSpPr txBox="1"/>
            <p:nvPr/>
          </p:nvSpPr>
          <p:spPr>
            <a:xfrm>
              <a:off x="7408080" y="67746"/>
              <a:ext cx="9348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완전 자동화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C1E7726-E96A-B886-A146-595FFAB0A6FE}"/>
                </a:ext>
              </a:extLst>
            </p:cNvPr>
            <p:cNvSpPr txBox="1"/>
            <p:nvPr/>
          </p:nvSpPr>
          <p:spPr>
            <a:xfrm>
              <a:off x="9185179" y="70105"/>
              <a:ext cx="9348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부분 자동화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DA60F37-C98B-1EF7-BA32-D03677D5FF90}"/>
                </a:ext>
              </a:extLst>
            </p:cNvPr>
            <p:cNvSpPr txBox="1"/>
            <p:nvPr/>
          </p:nvSpPr>
          <p:spPr>
            <a:xfrm>
              <a:off x="11027719" y="78039"/>
              <a:ext cx="4828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수동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47" name="사각형: 둥근 모서리 46">
              <a:extLst>
                <a:ext uri="{FF2B5EF4-FFF2-40B4-BE49-F238E27FC236}">
                  <a16:creationId xmlns:a16="http://schemas.microsoft.com/office/drawing/2014/main" id="{B6A3F3D1-8D5B-47EB-53B8-BBF719352AA7}"/>
                </a:ext>
              </a:extLst>
            </p:cNvPr>
            <p:cNvSpPr/>
            <p:nvPr/>
          </p:nvSpPr>
          <p:spPr>
            <a:xfrm>
              <a:off x="7276204" y="24221"/>
              <a:ext cx="4820545" cy="353636"/>
            </a:xfrm>
            <a:prstGeom prst="roundRect">
              <a:avLst>
                <a:gd name="adj" fmla="val 4187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화살표: 오른쪽 61">
              <a:extLst>
                <a:ext uri="{FF2B5EF4-FFF2-40B4-BE49-F238E27FC236}">
                  <a16:creationId xmlns:a16="http://schemas.microsoft.com/office/drawing/2014/main" id="{9991A776-8C51-4722-FC79-ED369A383C94}"/>
                </a:ext>
              </a:extLst>
            </p:cNvPr>
            <p:cNvSpPr/>
            <p:nvPr/>
          </p:nvSpPr>
          <p:spPr>
            <a:xfrm>
              <a:off x="8382356" y="49128"/>
              <a:ext cx="450850" cy="279400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4" name="화살표: 오른쪽 1023">
              <a:extLst>
                <a:ext uri="{FF2B5EF4-FFF2-40B4-BE49-F238E27FC236}">
                  <a16:creationId xmlns:a16="http://schemas.microsoft.com/office/drawing/2014/main" id="{B742E09C-E745-98E6-E4A7-514794BFD762}"/>
                </a:ext>
              </a:extLst>
            </p:cNvPr>
            <p:cNvSpPr/>
            <p:nvPr/>
          </p:nvSpPr>
          <p:spPr>
            <a:xfrm>
              <a:off x="10165686" y="54604"/>
              <a:ext cx="450850" cy="279400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5" name="화살표: 오른쪽 1024">
              <a:extLst>
                <a:ext uri="{FF2B5EF4-FFF2-40B4-BE49-F238E27FC236}">
                  <a16:creationId xmlns:a16="http://schemas.microsoft.com/office/drawing/2014/main" id="{BF97F2F2-074C-24A7-B41E-234A01BD6CBB}"/>
                </a:ext>
              </a:extLst>
            </p:cNvPr>
            <p:cNvSpPr/>
            <p:nvPr/>
          </p:nvSpPr>
          <p:spPr>
            <a:xfrm>
              <a:off x="11533018" y="59588"/>
              <a:ext cx="450850" cy="27940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1869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BCBFB5B-C730-F94F-1678-0DA56E8D939B}"/>
              </a:ext>
            </a:extLst>
          </p:cNvPr>
          <p:cNvSpPr txBox="1"/>
          <p:nvPr/>
        </p:nvSpPr>
        <p:spPr>
          <a:xfrm>
            <a:off x="1570338" y="2967335"/>
            <a:ext cx="9051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/>
              <a:t>1. </a:t>
            </a:r>
            <a:r>
              <a:rPr lang="ko-KR" altLang="en-US" sz="5400" b="1" dirty="0"/>
              <a:t>시스템 </a:t>
            </a:r>
            <a:r>
              <a:rPr lang="en-US" altLang="ko-KR" sz="5400" b="1" dirty="0"/>
              <a:t>H/W </a:t>
            </a:r>
            <a:r>
              <a:rPr lang="ko-KR" altLang="en-US" sz="5400" b="1" dirty="0"/>
              <a:t>구성도</a:t>
            </a:r>
          </a:p>
        </p:txBody>
      </p:sp>
    </p:spTree>
    <p:extLst>
      <p:ext uri="{BB962C8B-B14F-4D97-AF65-F5344CB8AC3E}">
        <p14:creationId xmlns:p14="http://schemas.microsoft.com/office/powerpoint/2010/main" val="2201425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91068F5D-1DE7-4240-A736-D259D32047D3}"/>
              </a:ext>
            </a:extLst>
          </p:cNvPr>
          <p:cNvSpPr/>
          <p:nvPr/>
        </p:nvSpPr>
        <p:spPr>
          <a:xfrm>
            <a:off x="290707" y="784063"/>
            <a:ext cx="857484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로봇</a:t>
            </a:r>
            <a:endParaRPr lang="ko-KR" altLang="en-US" sz="800" dirty="0">
              <a:solidFill>
                <a:schemeClr val="tx1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621E53D1-A872-41D8-AAD9-1048BA91342A}"/>
              </a:ext>
            </a:extLst>
          </p:cNvPr>
          <p:cNvSpPr/>
          <p:nvPr/>
        </p:nvSpPr>
        <p:spPr>
          <a:xfrm>
            <a:off x="290707" y="1624147"/>
            <a:ext cx="857484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</a:rPr>
              <a:t>PLC</a:t>
            </a:r>
          </a:p>
        </p:txBody>
      </p:sp>
      <p:sp>
        <p:nvSpPr>
          <p:cNvPr id="67" name="사각형: 둥근 모서리 66">
            <a:extLst>
              <a:ext uri="{FF2B5EF4-FFF2-40B4-BE49-F238E27FC236}">
                <a16:creationId xmlns:a16="http://schemas.microsoft.com/office/drawing/2014/main" id="{3217E502-A0A7-4DCE-9993-A81BE7E5CF07}"/>
              </a:ext>
            </a:extLst>
          </p:cNvPr>
          <p:cNvSpPr/>
          <p:nvPr/>
        </p:nvSpPr>
        <p:spPr>
          <a:xfrm>
            <a:off x="290707" y="2037511"/>
            <a:ext cx="857484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관제시스템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DBA1C131-7B42-2244-A444-0E449795053D}"/>
              </a:ext>
            </a:extLst>
          </p:cNvPr>
          <p:cNvSpPr/>
          <p:nvPr/>
        </p:nvSpPr>
        <p:spPr>
          <a:xfrm>
            <a:off x="1206991" y="1624147"/>
            <a:ext cx="852589" cy="360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일반</a:t>
            </a:r>
            <a:endParaRPr lang="en-US" altLang="ko-KR" sz="1000" dirty="0"/>
          </a:p>
          <a:p>
            <a:pPr algn="ctr"/>
            <a:r>
              <a:rPr lang="en-US" altLang="ko-KR" sz="1000" dirty="0"/>
              <a:t>PLC</a:t>
            </a: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3ECF4897-7232-ACCC-AAA9-43AAFE527FD7}"/>
              </a:ext>
            </a:extLst>
          </p:cNvPr>
          <p:cNvSpPr/>
          <p:nvPr/>
        </p:nvSpPr>
        <p:spPr>
          <a:xfrm>
            <a:off x="2089937" y="2037511"/>
            <a:ext cx="852589" cy="360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ACS</a:t>
            </a:r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FA82B45C-C525-6C15-A5B7-D51106568D56}"/>
              </a:ext>
            </a:extLst>
          </p:cNvPr>
          <p:cNvSpPr/>
          <p:nvPr/>
        </p:nvSpPr>
        <p:spPr>
          <a:xfrm>
            <a:off x="1206991" y="781374"/>
            <a:ext cx="852589" cy="3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협동로봇</a:t>
            </a:r>
            <a:endParaRPr lang="ko-KR" altLang="en-US" sz="800" dirty="0"/>
          </a:p>
        </p:txBody>
      </p:sp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AF9719DD-9FDC-AB31-53D6-C94D27364D2A}"/>
              </a:ext>
            </a:extLst>
          </p:cNvPr>
          <p:cNvSpPr/>
          <p:nvPr/>
        </p:nvSpPr>
        <p:spPr>
          <a:xfrm>
            <a:off x="2087490" y="781374"/>
            <a:ext cx="857484" cy="3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산업용로봇</a:t>
            </a:r>
            <a:endParaRPr lang="ko-KR" altLang="en-US" sz="800" dirty="0"/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229C2B03-4818-EEAD-DF8F-6B41A77336F1}"/>
              </a:ext>
            </a:extLst>
          </p:cNvPr>
          <p:cNvSpPr/>
          <p:nvPr/>
        </p:nvSpPr>
        <p:spPr>
          <a:xfrm>
            <a:off x="2976949" y="781374"/>
            <a:ext cx="857484" cy="36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모바일메니퓰레이터</a:t>
            </a:r>
            <a:endParaRPr lang="ko-KR" altLang="en-US" sz="800" dirty="0"/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07DE88F7-C22C-75F5-435E-8926855AD1DC}"/>
              </a:ext>
            </a:extLst>
          </p:cNvPr>
          <p:cNvSpPr/>
          <p:nvPr/>
        </p:nvSpPr>
        <p:spPr>
          <a:xfrm>
            <a:off x="3866408" y="781374"/>
            <a:ext cx="857484" cy="360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AGV</a:t>
            </a:r>
            <a:endParaRPr lang="ko-KR" altLang="en-US" sz="800" dirty="0"/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95170329-7C26-F74A-B77F-980FE62C98DC}"/>
              </a:ext>
            </a:extLst>
          </p:cNvPr>
          <p:cNvSpPr/>
          <p:nvPr/>
        </p:nvSpPr>
        <p:spPr>
          <a:xfrm>
            <a:off x="4755867" y="781374"/>
            <a:ext cx="857484" cy="360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AMR</a:t>
            </a:r>
            <a:endParaRPr lang="ko-KR" altLang="en-US" sz="800" dirty="0"/>
          </a:p>
        </p:txBody>
      </p:sp>
      <p:sp>
        <p:nvSpPr>
          <p:cNvPr id="27" name="사각형: 둥근 모서리 26">
            <a:extLst>
              <a:ext uri="{FF2B5EF4-FFF2-40B4-BE49-F238E27FC236}">
                <a16:creationId xmlns:a16="http://schemas.microsoft.com/office/drawing/2014/main" id="{8D45D868-9236-7ACF-4FF2-B504CC9D0A4F}"/>
              </a:ext>
            </a:extLst>
          </p:cNvPr>
          <p:cNvSpPr/>
          <p:nvPr/>
        </p:nvSpPr>
        <p:spPr>
          <a:xfrm>
            <a:off x="3871303" y="2446226"/>
            <a:ext cx="852589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Edge Node</a:t>
            </a:r>
          </a:p>
        </p:txBody>
      </p:sp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6B679258-8927-DE80-6E6A-6792B1BC65FD}"/>
              </a:ext>
            </a:extLst>
          </p:cNvPr>
          <p:cNvSpPr/>
          <p:nvPr/>
        </p:nvSpPr>
        <p:spPr>
          <a:xfrm>
            <a:off x="4760762" y="2446226"/>
            <a:ext cx="852589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Edge</a:t>
            </a:r>
          </a:p>
          <a:p>
            <a:pPr algn="ctr"/>
            <a:r>
              <a:rPr lang="en-US" altLang="ko-KR" sz="1000" dirty="0"/>
              <a:t>Devices</a:t>
            </a: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0CC706C7-9A64-9982-79BA-99C5416A68F7}"/>
              </a:ext>
            </a:extLst>
          </p:cNvPr>
          <p:cNvSpPr/>
          <p:nvPr/>
        </p:nvSpPr>
        <p:spPr>
          <a:xfrm>
            <a:off x="290707" y="2446226"/>
            <a:ext cx="857484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</a:rPr>
              <a:t>Data &amp; AI</a:t>
            </a:r>
          </a:p>
        </p:txBody>
      </p: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31FEE859-DB9A-A730-E7A2-E39CB5EBE246}"/>
              </a:ext>
            </a:extLst>
          </p:cNvPr>
          <p:cNvSpPr/>
          <p:nvPr/>
        </p:nvSpPr>
        <p:spPr>
          <a:xfrm>
            <a:off x="1204543" y="2446226"/>
            <a:ext cx="857484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 Cloud Server</a:t>
            </a: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1BAB5635-5D7F-63B1-4600-02FD3BA63618}"/>
              </a:ext>
            </a:extLst>
          </p:cNvPr>
          <p:cNvSpPr/>
          <p:nvPr/>
        </p:nvSpPr>
        <p:spPr>
          <a:xfrm>
            <a:off x="2100789" y="2446226"/>
            <a:ext cx="857484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Big Data Server PC</a:t>
            </a:r>
          </a:p>
        </p:txBody>
      </p:sp>
      <p:sp>
        <p:nvSpPr>
          <p:cNvPr id="34" name="사각형: 둥근 모서리 33">
            <a:extLst>
              <a:ext uri="{FF2B5EF4-FFF2-40B4-BE49-F238E27FC236}">
                <a16:creationId xmlns:a16="http://schemas.microsoft.com/office/drawing/2014/main" id="{A1ADA304-3915-5EE9-6C05-E2C55B0F3E24}"/>
              </a:ext>
            </a:extLst>
          </p:cNvPr>
          <p:cNvSpPr/>
          <p:nvPr/>
        </p:nvSpPr>
        <p:spPr>
          <a:xfrm>
            <a:off x="2976949" y="2446226"/>
            <a:ext cx="857484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Data </a:t>
            </a:r>
            <a:r>
              <a:rPr lang="ko-KR" altLang="en-US" sz="1000" dirty="0"/>
              <a:t>관제</a:t>
            </a:r>
            <a:endParaRPr lang="en-US" altLang="ko-KR" sz="1000" dirty="0"/>
          </a:p>
          <a:p>
            <a:pPr algn="ctr"/>
            <a:r>
              <a:rPr lang="en-US" altLang="ko-KR" sz="1000" dirty="0"/>
              <a:t>Server PC</a:t>
            </a:r>
          </a:p>
        </p:txBody>
      </p:sp>
      <p:sp>
        <p:nvSpPr>
          <p:cNvPr id="35" name="사각형: 둥근 모서리 34">
            <a:extLst>
              <a:ext uri="{FF2B5EF4-FFF2-40B4-BE49-F238E27FC236}">
                <a16:creationId xmlns:a16="http://schemas.microsoft.com/office/drawing/2014/main" id="{F10BCEF9-615E-6941-2C7D-767F81E8559C}"/>
              </a:ext>
            </a:extLst>
          </p:cNvPr>
          <p:cNvSpPr/>
          <p:nvPr/>
        </p:nvSpPr>
        <p:spPr>
          <a:xfrm>
            <a:off x="1202096" y="2037511"/>
            <a:ext cx="857484" cy="360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로봇관제 시스템</a:t>
            </a:r>
            <a:endParaRPr lang="en-US" altLang="ko-KR" sz="1000" dirty="0"/>
          </a:p>
        </p:txBody>
      </p:sp>
      <p:sp>
        <p:nvSpPr>
          <p:cNvPr id="36" name="사각형: 둥근 모서리 35">
            <a:extLst>
              <a:ext uri="{FF2B5EF4-FFF2-40B4-BE49-F238E27FC236}">
                <a16:creationId xmlns:a16="http://schemas.microsoft.com/office/drawing/2014/main" id="{6A1A2923-B4D7-C6BA-D382-DCF2814860EF}"/>
              </a:ext>
            </a:extLst>
          </p:cNvPr>
          <p:cNvSpPr/>
          <p:nvPr/>
        </p:nvSpPr>
        <p:spPr>
          <a:xfrm>
            <a:off x="288260" y="3268305"/>
            <a:ext cx="857484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센서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A5C345E2-6E70-34E4-6AD1-11B3BA7F8997}"/>
              </a:ext>
            </a:extLst>
          </p:cNvPr>
          <p:cNvSpPr/>
          <p:nvPr/>
        </p:nvSpPr>
        <p:spPr>
          <a:xfrm>
            <a:off x="281747" y="2851933"/>
            <a:ext cx="857484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카메라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38" name="사각형: 둥근 모서리 37">
            <a:extLst>
              <a:ext uri="{FF2B5EF4-FFF2-40B4-BE49-F238E27FC236}">
                <a16:creationId xmlns:a16="http://schemas.microsoft.com/office/drawing/2014/main" id="{3E3D469F-F0B5-8A95-6F94-2DCC1C89A20A}"/>
              </a:ext>
            </a:extLst>
          </p:cNvPr>
          <p:cNvSpPr/>
          <p:nvPr/>
        </p:nvSpPr>
        <p:spPr>
          <a:xfrm>
            <a:off x="1202096" y="3268305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endParaRPr lang="en-US" altLang="ko-KR" sz="1000" dirty="0"/>
          </a:p>
        </p:txBody>
      </p:sp>
      <p:sp>
        <p:nvSpPr>
          <p:cNvPr id="40" name="사각형: 둥근 모서리 39">
            <a:extLst>
              <a:ext uri="{FF2B5EF4-FFF2-40B4-BE49-F238E27FC236}">
                <a16:creationId xmlns:a16="http://schemas.microsoft.com/office/drawing/2014/main" id="{9A896916-1633-796F-FD9A-0ECE445D3464}"/>
              </a:ext>
            </a:extLst>
          </p:cNvPr>
          <p:cNvSpPr/>
          <p:nvPr/>
        </p:nvSpPr>
        <p:spPr>
          <a:xfrm>
            <a:off x="1211330" y="2841268"/>
            <a:ext cx="857484" cy="36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산업용</a:t>
            </a:r>
            <a:r>
              <a:rPr lang="en-US" altLang="ko-KR" sz="1000" dirty="0"/>
              <a:t>RGB</a:t>
            </a:r>
            <a:r>
              <a:rPr lang="ko-KR" altLang="en-US" sz="1000" dirty="0"/>
              <a:t>카메라</a:t>
            </a:r>
            <a:endParaRPr lang="en-US" altLang="ko-KR" sz="1000" dirty="0"/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AA0720EC-A82C-1701-C9E3-86FF380EBCB1}"/>
              </a:ext>
            </a:extLst>
          </p:cNvPr>
          <p:cNvSpPr/>
          <p:nvPr/>
        </p:nvSpPr>
        <p:spPr>
          <a:xfrm>
            <a:off x="2087490" y="2841268"/>
            <a:ext cx="857484" cy="36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열화상</a:t>
            </a:r>
            <a:endParaRPr lang="en-US" altLang="ko-KR" sz="1000" dirty="0"/>
          </a:p>
          <a:p>
            <a:pPr algn="ctr"/>
            <a:r>
              <a:rPr lang="ko-KR" altLang="en-US" sz="1000" dirty="0"/>
              <a:t> 카메라</a:t>
            </a:r>
            <a:endParaRPr lang="en-US" altLang="ko-KR" sz="1000" dirty="0"/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B1DB7E18-AF31-005A-520C-B9FD185B826A}"/>
              </a:ext>
            </a:extLst>
          </p:cNvPr>
          <p:cNvSpPr/>
          <p:nvPr/>
        </p:nvSpPr>
        <p:spPr>
          <a:xfrm>
            <a:off x="2976949" y="2841268"/>
            <a:ext cx="857484" cy="36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적외선</a:t>
            </a:r>
            <a:endParaRPr lang="en-US" altLang="ko-KR" sz="1000" dirty="0"/>
          </a:p>
          <a:p>
            <a:pPr algn="ctr"/>
            <a:r>
              <a:rPr lang="ko-KR" altLang="en-US" sz="1000" dirty="0"/>
              <a:t>카메라</a:t>
            </a:r>
            <a:endParaRPr lang="en-US" altLang="ko-KR" sz="1000" dirty="0"/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6C63FDE2-4F61-6158-47BF-D297D0E554EC}"/>
              </a:ext>
            </a:extLst>
          </p:cNvPr>
          <p:cNvSpPr/>
          <p:nvPr/>
        </p:nvSpPr>
        <p:spPr>
          <a:xfrm>
            <a:off x="3866408" y="2851933"/>
            <a:ext cx="857484" cy="36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자외선</a:t>
            </a:r>
            <a:endParaRPr lang="en-US" altLang="ko-KR" sz="1000" dirty="0"/>
          </a:p>
          <a:p>
            <a:pPr algn="ctr"/>
            <a:r>
              <a:rPr lang="ko-KR" altLang="en-US" sz="1000" dirty="0"/>
              <a:t>카메라</a:t>
            </a:r>
            <a:endParaRPr lang="en-US" altLang="ko-KR" sz="1000" dirty="0"/>
          </a:p>
        </p:txBody>
      </p:sp>
      <p:sp>
        <p:nvSpPr>
          <p:cNvPr id="46" name="사각형: 둥근 모서리 45">
            <a:extLst>
              <a:ext uri="{FF2B5EF4-FFF2-40B4-BE49-F238E27FC236}">
                <a16:creationId xmlns:a16="http://schemas.microsoft.com/office/drawing/2014/main" id="{9D5451CA-9D59-90D3-B68F-F9114CDC3299}"/>
              </a:ext>
            </a:extLst>
          </p:cNvPr>
          <p:cNvSpPr/>
          <p:nvPr/>
        </p:nvSpPr>
        <p:spPr>
          <a:xfrm>
            <a:off x="2085042" y="3268305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온도센서</a:t>
            </a:r>
            <a:endParaRPr lang="en-US" altLang="ko-KR" sz="1000" dirty="0"/>
          </a:p>
        </p:txBody>
      </p:sp>
      <p:sp>
        <p:nvSpPr>
          <p:cNvPr id="47" name="사각형: 둥근 모서리 46">
            <a:extLst>
              <a:ext uri="{FF2B5EF4-FFF2-40B4-BE49-F238E27FC236}">
                <a16:creationId xmlns:a16="http://schemas.microsoft.com/office/drawing/2014/main" id="{8794AF70-05BF-1F78-8F29-F5CCBC519F5D}"/>
              </a:ext>
            </a:extLst>
          </p:cNvPr>
          <p:cNvSpPr/>
          <p:nvPr/>
        </p:nvSpPr>
        <p:spPr>
          <a:xfrm>
            <a:off x="2967988" y="3268305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무게센서</a:t>
            </a:r>
            <a:endParaRPr lang="en-US" altLang="ko-KR" sz="1000" dirty="0"/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B6F2731C-528D-3692-203D-50E60D7CEBD6}"/>
              </a:ext>
            </a:extLst>
          </p:cNvPr>
          <p:cNvSpPr/>
          <p:nvPr/>
        </p:nvSpPr>
        <p:spPr>
          <a:xfrm>
            <a:off x="3850934" y="3268305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습도센서</a:t>
            </a:r>
            <a:endParaRPr lang="en-US" altLang="ko-KR" sz="1000" dirty="0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72FE41A9-6BBE-4344-B97A-9FE2C5507736}"/>
              </a:ext>
            </a:extLst>
          </p:cNvPr>
          <p:cNvSpPr/>
          <p:nvPr/>
        </p:nvSpPr>
        <p:spPr>
          <a:xfrm>
            <a:off x="1202096" y="3670685"/>
            <a:ext cx="85748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err="1"/>
              <a:t>Lider</a:t>
            </a:r>
            <a:endParaRPr lang="en-US" altLang="ko-KR" sz="1000" dirty="0"/>
          </a:p>
        </p:txBody>
      </p:sp>
      <p:sp>
        <p:nvSpPr>
          <p:cNvPr id="52" name="사각형: 둥근 모서리 51">
            <a:extLst>
              <a:ext uri="{FF2B5EF4-FFF2-40B4-BE49-F238E27FC236}">
                <a16:creationId xmlns:a16="http://schemas.microsoft.com/office/drawing/2014/main" id="{A50B2232-65E0-6EE0-AD53-5D58523BF8D4}"/>
              </a:ext>
            </a:extLst>
          </p:cNvPr>
          <p:cNvSpPr/>
          <p:nvPr/>
        </p:nvSpPr>
        <p:spPr>
          <a:xfrm>
            <a:off x="2085042" y="3680347"/>
            <a:ext cx="85748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범퍼센서</a:t>
            </a:r>
            <a:endParaRPr lang="en-US" altLang="ko-KR" sz="1000" dirty="0"/>
          </a:p>
        </p:txBody>
      </p:sp>
      <p:sp>
        <p:nvSpPr>
          <p:cNvPr id="53" name="사각형: 둥근 모서리 52">
            <a:extLst>
              <a:ext uri="{FF2B5EF4-FFF2-40B4-BE49-F238E27FC236}">
                <a16:creationId xmlns:a16="http://schemas.microsoft.com/office/drawing/2014/main" id="{90F9E88D-E612-287D-CCAF-84D664CB272B}"/>
              </a:ext>
            </a:extLst>
          </p:cNvPr>
          <p:cNvSpPr/>
          <p:nvPr/>
        </p:nvSpPr>
        <p:spPr>
          <a:xfrm>
            <a:off x="2967988" y="3695342"/>
            <a:ext cx="85748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레이저</a:t>
            </a:r>
            <a:endParaRPr lang="en-US" altLang="ko-KR" sz="1000" dirty="0"/>
          </a:p>
          <a:p>
            <a:pPr algn="ctr"/>
            <a:r>
              <a:rPr lang="ko-KR" altLang="en-US" sz="1000" dirty="0"/>
              <a:t>스캐너</a:t>
            </a:r>
            <a:endParaRPr lang="en-US" altLang="ko-KR" sz="1000" dirty="0"/>
          </a:p>
        </p:txBody>
      </p:sp>
      <p:sp>
        <p:nvSpPr>
          <p:cNvPr id="54" name="사각형: 둥근 모서리 53">
            <a:extLst>
              <a:ext uri="{FF2B5EF4-FFF2-40B4-BE49-F238E27FC236}">
                <a16:creationId xmlns:a16="http://schemas.microsoft.com/office/drawing/2014/main" id="{C0C0A9DF-BE1E-A812-FFCC-6CD6BC5DE588}"/>
              </a:ext>
            </a:extLst>
          </p:cNvPr>
          <p:cNvSpPr/>
          <p:nvPr/>
        </p:nvSpPr>
        <p:spPr>
          <a:xfrm>
            <a:off x="3850934" y="3703750"/>
            <a:ext cx="85748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초음파</a:t>
            </a:r>
            <a:endParaRPr lang="en-US" altLang="ko-KR" sz="1000" dirty="0"/>
          </a:p>
          <a:p>
            <a:pPr algn="ctr"/>
            <a:r>
              <a:rPr lang="ko-KR" altLang="en-US" sz="1000" dirty="0"/>
              <a:t>센서</a:t>
            </a:r>
            <a:endParaRPr lang="en-US" altLang="ko-KR" sz="1000" dirty="0"/>
          </a:p>
        </p:txBody>
      </p:sp>
      <p:sp>
        <p:nvSpPr>
          <p:cNvPr id="55" name="사각형: 둥근 모서리 54">
            <a:extLst>
              <a:ext uri="{FF2B5EF4-FFF2-40B4-BE49-F238E27FC236}">
                <a16:creationId xmlns:a16="http://schemas.microsoft.com/office/drawing/2014/main" id="{D3264984-71DF-87FE-A99D-32CCB54DA97D}"/>
              </a:ext>
            </a:extLst>
          </p:cNvPr>
          <p:cNvSpPr/>
          <p:nvPr/>
        </p:nvSpPr>
        <p:spPr>
          <a:xfrm>
            <a:off x="4733880" y="3695342"/>
            <a:ext cx="85748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레이저</a:t>
            </a:r>
            <a:endParaRPr lang="en-US" altLang="ko-KR" sz="1000" dirty="0"/>
          </a:p>
          <a:p>
            <a:pPr algn="ctr"/>
            <a:r>
              <a:rPr lang="ko-KR" altLang="en-US" sz="1000" dirty="0"/>
              <a:t>커튼</a:t>
            </a:r>
            <a:endParaRPr lang="en-US" altLang="ko-KR" sz="1000" dirty="0"/>
          </a:p>
        </p:txBody>
      </p: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7A66E447-404B-E236-B203-2C893EDAA92B}"/>
              </a:ext>
            </a:extLst>
          </p:cNvPr>
          <p:cNvSpPr/>
          <p:nvPr/>
        </p:nvSpPr>
        <p:spPr>
          <a:xfrm>
            <a:off x="4755867" y="3268305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LDS</a:t>
            </a:r>
            <a:r>
              <a:rPr lang="ko-KR" altLang="en-US" sz="1000" dirty="0"/>
              <a:t>센서</a:t>
            </a:r>
            <a:endParaRPr lang="en-US" altLang="ko-KR" sz="1000" dirty="0"/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744F2EF2-6D11-84F6-2C81-3DA0D3D5230A}"/>
              </a:ext>
            </a:extLst>
          </p:cNvPr>
          <p:cNvSpPr/>
          <p:nvPr/>
        </p:nvSpPr>
        <p:spPr>
          <a:xfrm>
            <a:off x="288260" y="1212997"/>
            <a:ext cx="857484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</a:rPr>
              <a:t>End Effector</a:t>
            </a:r>
          </a:p>
        </p:txBody>
      </p:sp>
      <p:sp>
        <p:nvSpPr>
          <p:cNvPr id="63" name="사각형: 둥근 모서리 62">
            <a:extLst>
              <a:ext uri="{FF2B5EF4-FFF2-40B4-BE49-F238E27FC236}">
                <a16:creationId xmlns:a16="http://schemas.microsoft.com/office/drawing/2014/main" id="{0CEF0BA7-4B60-C01F-3148-9A55A590765F}"/>
              </a:ext>
            </a:extLst>
          </p:cNvPr>
          <p:cNvSpPr/>
          <p:nvPr/>
        </p:nvSpPr>
        <p:spPr>
          <a:xfrm>
            <a:off x="1202096" y="1231994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기계식</a:t>
            </a:r>
            <a:endParaRPr lang="en-US" altLang="ko-KR" sz="1000" dirty="0"/>
          </a:p>
          <a:p>
            <a:pPr algn="ctr"/>
            <a:r>
              <a:rPr lang="ko-KR" altLang="en-US" sz="1000" dirty="0"/>
              <a:t>그리퍼</a:t>
            </a:r>
            <a:endParaRPr lang="en-US" altLang="ko-KR" sz="1000" dirty="0"/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CC3F2ADE-C9F0-A7C3-F925-90002340DDFB}"/>
              </a:ext>
            </a:extLst>
          </p:cNvPr>
          <p:cNvSpPr/>
          <p:nvPr/>
        </p:nvSpPr>
        <p:spPr>
          <a:xfrm>
            <a:off x="2085669" y="1231994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진공</a:t>
            </a:r>
            <a:endParaRPr lang="en-US" altLang="ko-KR" sz="1000" dirty="0"/>
          </a:p>
          <a:p>
            <a:pPr algn="ctr"/>
            <a:r>
              <a:rPr lang="ko-KR" altLang="en-US" sz="1000" dirty="0"/>
              <a:t>그리퍼</a:t>
            </a:r>
            <a:endParaRPr lang="en-US" altLang="ko-KR" sz="1000" dirty="0"/>
          </a:p>
        </p:txBody>
      </p:sp>
      <p:sp>
        <p:nvSpPr>
          <p:cNvPr id="65" name="사각형: 둥근 모서리 64">
            <a:extLst>
              <a:ext uri="{FF2B5EF4-FFF2-40B4-BE49-F238E27FC236}">
                <a16:creationId xmlns:a16="http://schemas.microsoft.com/office/drawing/2014/main" id="{A63AC98B-4506-947F-7CFF-7D6B9598E623}"/>
              </a:ext>
            </a:extLst>
          </p:cNvPr>
          <p:cNvSpPr/>
          <p:nvPr/>
        </p:nvSpPr>
        <p:spPr>
          <a:xfrm>
            <a:off x="281747" y="4154096"/>
            <a:ext cx="857484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장비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66" name="사각형: 둥근 모서리 65">
            <a:extLst>
              <a:ext uri="{FF2B5EF4-FFF2-40B4-BE49-F238E27FC236}">
                <a16:creationId xmlns:a16="http://schemas.microsoft.com/office/drawing/2014/main" id="{44E07EF8-69D4-9E26-32F5-F8CF5D940CAF}"/>
              </a:ext>
            </a:extLst>
          </p:cNvPr>
          <p:cNvSpPr/>
          <p:nvPr/>
        </p:nvSpPr>
        <p:spPr>
          <a:xfrm>
            <a:off x="1211330" y="4164442"/>
            <a:ext cx="857484" cy="360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CNC</a:t>
            </a:r>
          </a:p>
        </p:txBody>
      </p:sp>
      <p:sp>
        <p:nvSpPr>
          <p:cNvPr id="69" name="사각형: 둥근 모서리 68">
            <a:extLst>
              <a:ext uri="{FF2B5EF4-FFF2-40B4-BE49-F238E27FC236}">
                <a16:creationId xmlns:a16="http://schemas.microsoft.com/office/drawing/2014/main" id="{1B771012-6911-7102-B402-29E43E278888}"/>
              </a:ext>
            </a:extLst>
          </p:cNvPr>
          <p:cNvSpPr/>
          <p:nvPr/>
        </p:nvSpPr>
        <p:spPr>
          <a:xfrm>
            <a:off x="2097774" y="4171359"/>
            <a:ext cx="857484" cy="360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컨베이어</a:t>
            </a:r>
            <a:endParaRPr lang="en-US" altLang="ko-KR" sz="1000" dirty="0"/>
          </a:p>
        </p:txBody>
      </p:sp>
      <p:sp>
        <p:nvSpPr>
          <p:cNvPr id="70" name="사각형: 둥근 모서리 69">
            <a:extLst>
              <a:ext uri="{FF2B5EF4-FFF2-40B4-BE49-F238E27FC236}">
                <a16:creationId xmlns:a16="http://schemas.microsoft.com/office/drawing/2014/main" id="{3C7C17CA-CD9C-5697-4C5F-5E028DCBD3D9}"/>
              </a:ext>
            </a:extLst>
          </p:cNvPr>
          <p:cNvSpPr/>
          <p:nvPr/>
        </p:nvSpPr>
        <p:spPr>
          <a:xfrm>
            <a:off x="2984218" y="4171359"/>
            <a:ext cx="857484" cy="360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용접기</a:t>
            </a:r>
            <a:endParaRPr lang="en-US" altLang="ko-KR" sz="1000" dirty="0"/>
          </a:p>
        </p:txBody>
      </p:sp>
      <p:sp>
        <p:nvSpPr>
          <p:cNvPr id="71" name="사각형: 둥근 모서리 70">
            <a:extLst>
              <a:ext uri="{FF2B5EF4-FFF2-40B4-BE49-F238E27FC236}">
                <a16:creationId xmlns:a16="http://schemas.microsoft.com/office/drawing/2014/main" id="{88046A4B-62DE-3758-8C6D-ECCBDDB98A40}"/>
              </a:ext>
            </a:extLst>
          </p:cNvPr>
          <p:cNvSpPr/>
          <p:nvPr/>
        </p:nvSpPr>
        <p:spPr>
          <a:xfrm>
            <a:off x="3866408" y="4171359"/>
            <a:ext cx="857484" cy="360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프레스</a:t>
            </a:r>
            <a:endParaRPr lang="en-US" altLang="ko-KR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FFB643-31B6-3127-253B-F75DE0684995}"/>
              </a:ext>
            </a:extLst>
          </p:cNvPr>
          <p:cNvSpPr txBox="1"/>
          <p:nvPr/>
        </p:nvSpPr>
        <p:spPr>
          <a:xfrm>
            <a:off x="0" y="0"/>
            <a:ext cx="346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1-1 </a:t>
            </a:r>
            <a:r>
              <a:rPr lang="ko-KR" altLang="en-US" b="1" dirty="0"/>
              <a:t>시스템 구성요소</a:t>
            </a:r>
            <a:r>
              <a:rPr lang="en-US" altLang="ko-KR" b="1" dirty="0"/>
              <a:t> (</a:t>
            </a:r>
            <a:r>
              <a:rPr lang="ko-KR" altLang="en-US" b="1" dirty="0"/>
              <a:t>예시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EAA01B9D-460D-BB05-767F-D887AB13A55E}"/>
              </a:ext>
            </a:extLst>
          </p:cNvPr>
          <p:cNvSpPr/>
          <p:nvPr/>
        </p:nvSpPr>
        <p:spPr>
          <a:xfrm>
            <a:off x="2998345" y="1618702"/>
            <a:ext cx="852589" cy="360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산업용</a:t>
            </a:r>
            <a:r>
              <a:rPr lang="en-US" altLang="ko-KR" sz="1000" dirty="0"/>
              <a:t>PC</a:t>
            </a:r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CF025E64-5F8D-3B9F-832A-62EB30DEC16D}"/>
              </a:ext>
            </a:extLst>
          </p:cNvPr>
          <p:cNvSpPr/>
          <p:nvPr/>
        </p:nvSpPr>
        <p:spPr>
          <a:xfrm>
            <a:off x="2969242" y="1231994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전기식</a:t>
            </a:r>
            <a:endParaRPr lang="en-US" altLang="ko-KR" sz="1000" dirty="0"/>
          </a:p>
          <a:p>
            <a:pPr algn="ctr"/>
            <a:r>
              <a:rPr lang="ko-KR" altLang="en-US" sz="1000" dirty="0"/>
              <a:t>그리퍼</a:t>
            </a:r>
            <a:endParaRPr lang="en-US" altLang="ko-KR" sz="1000" dirty="0"/>
          </a:p>
        </p:txBody>
      </p: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42765A31-E653-2D1E-A2B7-B3FC0D66B0A4}"/>
              </a:ext>
            </a:extLst>
          </p:cNvPr>
          <p:cNvGrpSpPr/>
          <p:nvPr/>
        </p:nvGrpSpPr>
        <p:grpSpPr>
          <a:xfrm>
            <a:off x="8841298" y="3865214"/>
            <a:ext cx="3143250" cy="1461376"/>
            <a:chOff x="8431557" y="781374"/>
            <a:chExt cx="3143250" cy="1461376"/>
          </a:xfrm>
        </p:grpSpPr>
        <p:cxnSp>
          <p:nvCxnSpPr>
            <p:cNvPr id="9" name="직선 연결선 8">
              <a:extLst>
                <a:ext uri="{FF2B5EF4-FFF2-40B4-BE49-F238E27FC236}">
                  <a16:creationId xmlns:a16="http://schemas.microsoft.com/office/drawing/2014/main" id="{AE90A8C3-B46A-E8E8-40F0-EAF2838EF259}"/>
                </a:ext>
              </a:extLst>
            </p:cNvPr>
            <p:cNvCxnSpPr/>
            <p:nvPr/>
          </p:nvCxnSpPr>
          <p:spPr>
            <a:xfrm>
              <a:off x="9578842" y="989957"/>
              <a:ext cx="166816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CE92017A-8C8E-5867-EA24-A4BE28783C0E}"/>
                </a:ext>
              </a:extLst>
            </p:cNvPr>
            <p:cNvCxnSpPr/>
            <p:nvPr/>
          </p:nvCxnSpPr>
          <p:spPr>
            <a:xfrm>
              <a:off x="9578842" y="1950044"/>
              <a:ext cx="1668163" cy="0"/>
            </a:xfrm>
            <a:prstGeom prst="line">
              <a:avLst/>
            </a:prstGeom>
            <a:ln>
              <a:solidFill>
                <a:srgbClr val="FF0000"/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>
              <a:extLst>
                <a:ext uri="{FF2B5EF4-FFF2-40B4-BE49-F238E27FC236}">
                  <a16:creationId xmlns:a16="http://schemas.microsoft.com/office/drawing/2014/main" id="{ECB5F118-2D16-7067-4D19-51587A94665C}"/>
                </a:ext>
              </a:extLst>
            </p:cNvPr>
            <p:cNvCxnSpPr/>
            <p:nvPr/>
          </p:nvCxnSpPr>
          <p:spPr>
            <a:xfrm>
              <a:off x="9585020" y="1306491"/>
              <a:ext cx="1668163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8041E1-20B8-C7F5-E513-1B64AAD2E290}"/>
                </a:ext>
              </a:extLst>
            </p:cNvPr>
            <p:cNvSpPr txBox="1"/>
            <p:nvPr/>
          </p:nvSpPr>
          <p:spPr>
            <a:xfrm>
              <a:off x="8626338" y="859307"/>
              <a:ext cx="8130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유선 </a:t>
              </a:r>
              <a:r>
                <a:rPr lang="en-US" altLang="ko-KR" sz="1050" dirty="0"/>
                <a:t>Data</a:t>
              </a:r>
              <a:endParaRPr lang="ko-KR" altLang="en-US" sz="105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B0206CE-7673-B697-4FD5-23BB497AE7C9}"/>
                </a:ext>
              </a:extLst>
            </p:cNvPr>
            <p:cNvSpPr txBox="1"/>
            <p:nvPr/>
          </p:nvSpPr>
          <p:spPr>
            <a:xfrm>
              <a:off x="8644364" y="1820097"/>
              <a:ext cx="7457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/>
                <a:t>Safety IO</a:t>
              </a:r>
              <a:endParaRPr lang="ko-KR" altLang="en-US" sz="105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07F852A-0A95-A614-92E3-BE0DAAFD70BA}"/>
                </a:ext>
              </a:extLst>
            </p:cNvPr>
            <p:cNvSpPr txBox="1"/>
            <p:nvPr/>
          </p:nvSpPr>
          <p:spPr>
            <a:xfrm>
              <a:off x="8626338" y="1175875"/>
              <a:ext cx="8130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무선 </a:t>
              </a:r>
              <a:r>
                <a:rPr lang="en-US" altLang="ko-KR" sz="1050" dirty="0"/>
                <a:t>Data</a:t>
              </a:r>
              <a:endParaRPr lang="ko-KR" altLang="en-US" sz="1050" dirty="0"/>
            </a:p>
          </p:txBody>
        </p: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A6ED88FE-6219-B3CF-7569-EB90C34B4080}"/>
                </a:ext>
              </a:extLst>
            </p:cNvPr>
            <p:cNvCxnSpPr/>
            <p:nvPr/>
          </p:nvCxnSpPr>
          <p:spPr>
            <a:xfrm>
              <a:off x="9578842" y="1604025"/>
              <a:ext cx="1668163" cy="0"/>
            </a:xfrm>
            <a:prstGeom prst="line">
              <a:avLst/>
            </a:prstGeom>
            <a:ln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6380887-1994-F460-33E4-49E7BB773F52}"/>
                </a:ext>
              </a:extLst>
            </p:cNvPr>
            <p:cNvSpPr txBox="1"/>
            <p:nvPr/>
          </p:nvSpPr>
          <p:spPr>
            <a:xfrm>
              <a:off x="8626338" y="1501833"/>
              <a:ext cx="76976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50" dirty="0"/>
                <a:t>Digital</a:t>
              </a:r>
              <a:r>
                <a:rPr lang="ko-KR" altLang="en-US" sz="1050" dirty="0"/>
                <a:t> </a:t>
              </a:r>
              <a:r>
                <a:rPr lang="en-US" altLang="ko-KR" sz="1050" dirty="0"/>
                <a:t>IO</a:t>
              </a:r>
              <a:endParaRPr lang="ko-KR" altLang="en-US" sz="1050" dirty="0"/>
            </a:p>
          </p:txBody>
        </p:sp>
        <p:sp>
          <p:nvSpPr>
            <p:cNvPr id="21" name="사각형: 둥근 모서리 20">
              <a:extLst>
                <a:ext uri="{FF2B5EF4-FFF2-40B4-BE49-F238E27FC236}">
                  <a16:creationId xmlns:a16="http://schemas.microsoft.com/office/drawing/2014/main" id="{9C7C483F-036E-8BDB-4A36-9BD8941E6E4C}"/>
                </a:ext>
              </a:extLst>
            </p:cNvPr>
            <p:cNvSpPr/>
            <p:nvPr/>
          </p:nvSpPr>
          <p:spPr>
            <a:xfrm>
              <a:off x="8431557" y="781374"/>
              <a:ext cx="3143250" cy="1461376"/>
            </a:xfrm>
            <a:prstGeom prst="roundRect">
              <a:avLst>
                <a:gd name="adj" fmla="val 4187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7BF04315-F882-9135-6DB3-01C7C3B467D2}"/>
              </a:ext>
            </a:extLst>
          </p:cNvPr>
          <p:cNvSpPr/>
          <p:nvPr/>
        </p:nvSpPr>
        <p:spPr>
          <a:xfrm>
            <a:off x="2100221" y="1621712"/>
            <a:ext cx="852589" cy="360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Safety</a:t>
            </a:r>
          </a:p>
          <a:p>
            <a:pPr algn="ctr"/>
            <a:r>
              <a:rPr lang="en-US" altLang="ko-KR" sz="1000" dirty="0"/>
              <a:t>PLC</a:t>
            </a:r>
          </a:p>
        </p:txBody>
      </p:sp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15252953-D5F5-B83D-1346-DAB8A5350DEF}"/>
              </a:ext>
            </a:extLst>
          </p:cNvPr>
          <p:cNvSpPr/>
          <p:nvPr/>
        </p:nvSpPr>
        <p:spPr>
          <a:xfrm>
            <a:off x="281747" y="5233853"/>
            <a:ext cx="857484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</a:rPr>
              <a:t>기타</a:t>
            </a:r>
            <a:endParaRPr lang="en-US" altLang="ko-KR" sz="1000" dirty="0">
              <a:solidFill>
                <a:schemeClr val="tx1"/>
              </a:solidFill>
            </a:endParaRPr>
          </a:p>
        </p:txBody>
      </p:sp>
      <p:sp>
        <p:nvSpPr>
          <p:cNvPr id="28" name="사각형: 둥근 모서리 27">
            <a:extLst>
              <a:ext uri="{FF2B5EF4-FFF2-40B4-BE49-F238E27FC236}">
                <a16:creationId xmlns:a16="http://schemas.microsoft.com/office/drawing/2014/main" id="{C2B14E86-1ABF-A761-7E9F-9B3B239E8A67}"/>
              </a:ext>
            </a:extLst>
          </p:cNvPr>
          <p:cNvSpPr/>
          <p:nvPr/>
        </p:nvSpPr>
        <p:spPr>
          <a:xfrm>
            <a:off x="1194640" y="5233853"/>
            <a:ext cx="857484" cy="360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경광등</a:t>
            </a:r>
            <a:endParaRPr lang="en-US" altLang="ko-KR" sz="1000" dirty="0"/>
          </a:p>
        </p:txBody>
      </p:sp>
      <p:sp>
        <p:nvSpPr>
          <p:cNvPr id="29" name="사각형: 둥근 모서리 28">
            <a:extLst>
              <a:ext uri="{FF2B5EF4-FFF2-40B4-BE49-F238E27FC236}">
                <a16:creationId xmlns:a16="http://schemas.microsoft.com/office/drawing/2014/main" id="{7F2F7A87-8BD2-891A-832C-1148F44CB2ED}"/>
              </a:ext>
            </a:extLst>
          </p:cNvPr>
          <p:cNvSpPr/>
          <p:nvPr/>
        </p:nvSpPr>
        <p:spPr>
          <a:xfrm>
            <a:off x="2078529" y="5233853"/>
            <a:ext cx="857484" cy="360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비상정지</a:t>
            </a:r>
            <a:endParaRPr lang="en-US" altLang="ko-KR" sz="1000" dirty="0"/>
          </a:p>
          <a:p>
            <a:pPr algn="ctr"/>
            <a:r>
              <a:rPr lang="ko-KR" altLang="en-US" sz="1000" dirty="0"/>
              <a:t>버튼</a:t>
            </a:r>
            <a:endParaRPr lang="en-US" altLang="ko-KR" sz="1000" dirty="0"/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76BDCA7D-7C64-1B3E-AB21-49B071410223}"/>
              </a:ext>
            </a:extLst>
          </p:cNvPr>
          <p:cNvSpPr/>
          <p:nvPr/>
        </p:nvSpPr>
        <p:spPr>
          <a:xfrm>
            <a:off x="288260" y="4603657"/>
            <a:ext cx="857484" cy="360000"/>
          </a:xfrm>
          <a:prstGeom prst="round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</a:rPr>
              <a:t>AI </a:t>
            </a:r>
          </a:p>
        </p:txBody>
      </p:sp>
      <p:sp>
        <p:nvSpPr>
          <p:cNvPr id="51" name="사각형: 둥근 모서리 50">
            <a:extLst>
              <a:ext uri="{FF2B5EF4-FFF2-40B4-BE49-F238E27FC236}">
                <a16:creationId xmlns:a16="http://schemas.microsoft.com/office/drawing/2014/main" id="{66025C10-5B82-1B97-31D8-AF7D1BE9E294}"/>
              </a:ext>
            </a:extLst>
          </p:cNvPr>
          <p:cNvSpPr/>
          <p:nvPr/>
        </p:nvSpPr>
        <p:spPr>
          <a:xfrm>
            <a:off x="1201153" y="4603657"/>
            <a:ext cx="857484" cy="360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경광등</a:t>
            </a:r>
            <a:endParaRPr lang="en-US" altLang="ko-KR" sz="1000" dirty="0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59E7523C-A81E-8FC3-C996-F2711C1FE1E5}"/>
              </a:ext>
            </a:extLst>
          </p:cNvPr>
          <p:cNvSpPr/>
          <p:nvPr/>
        </p:nvSpPr>
        <p:spPr>
          <a:xfrm>
            <a:off x="2085042" y="4603657"/>
            <a:ext cx="857484" cy="360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비상정지</a:t>
            </a:r>
            <a:endParaRPr lang="en-US" altLang="ko-KR" sz="1000" dirty="0"/>
          </a:p>
          <a:p>
            <a:pPr algn="ctr"/>
            <a:r>
              <a:rPr lang="ko-KR" altLang="en-US" sz="1000" dirty="0"/>
              <a:t>버튼</a:t>
            </a:r>
            <a:endParaRPr lang="en-US" altLang="ko-KR" sz="1000" dirty="0"/>
          </a:p>
        </p:txBody>
      </p: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E896F7D5-EF29-561E-6CA4-FBF11CFA0276}"/>
              </a:ext>
            </a:extLst>
          </p:cNvPr>
          <p:cNvGrpSpPr/>
          <p:nvPr/>
        </p:nvGrpSpPr>
        <p:grpSpPr>
          <a:xfrm>
            <a:off x="8841298" y="5420703"/>
            <a:ext cx="3143250" cy="1331879"/>
            <a:chOff x="8431557" y="2338806"/>
            <a:chExt cx="3143250" cy="1331879"/>
          </a:xfrm>
        </p:grpSpPr>
        <p:cxnSp>
          <p:nvCxnSpPr>
            <p:cNvPr id="42" name="직선 연결선 41">
              <a:extLst>
                <a:ext uri="{FF2B5EF4-FFF2-40B4-BE49-F238E27FC236}">
                  <a16:creationId xmlns:a16="http://schemas.microsoft.com/office/drawing/2014/main" id="{B67BD489-A6F0-BDE4-E481-892621163836}"/>
                </a:ext>
              </a:extLst>
            </p:cNvPr>
            <p:cNvCxnSpPr/>
            <p:nvPr/>
          </p:nvCxnSpPr>
          <p:spPr>
            <a:xfrm>
              <a:off x="9578841" y="2573184"/>
              <a:ext cx="1668163" cy="0"/>
            </a:xfrm>
            <a:prstGeom prst="line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사각형: 둥근 모서리 57">
              <a:extLst>
                <a:ext uri="{FF2B5EF4-FFF2-40B4-BE49-F238E27FC236}">
                  <a16:creationId xmlns:a16="http://schemas.microsoft.com/office/drawing/2014/main" id="{74657163-AF32-6B8D-0B5A-3798C501145A}"/>
                </a:ext>
              </a:extLst>
            </p:cNvPr>
            <p:cNvSpPr/>
            <p:nvPr/>
          </p:nvSpPr>
          <p:spPr>
            <a:xfrm>
              <a:off x="8431557" y="2338806"/>
              <a:ext cx="3143250" cy="1331879"/>
            </a:xfrm>
            <a:prstGeom prst="roundRect">
              <a:avLst>
                <a:gd name="adj" fmla="val 4187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7E6B96B-6157-B8EA-A59F-DFE1C9B590DC}"/>
                </a:ext>
              </a:extLst>
            </p:cNvPr>
            <p:cNvSpPr txBox="1"/>
            <p:nvPr/>
          </p:nvSpPr>
          <p:spPr>
            <a:xfrm>
              <a:off x="8632664" y="2598017"/>
              <a:ext cx="9060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양방향 통신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A226EC4-BAEB-C7D0-67F3-96EDDCBA0C70}"/>
                </a:ext>
              </a:extLst>
            </p:cNvPr>
            <p:cNvSpPr txBox="1"/>
            <p:nvPr/>
          </p:nvSpPr>
          <p:spPr>
            <a:xfrm>
              <a:off x="8632663" y="3216412"/>
              <a:ext cx="9060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단방향 통신</a:t>
              </a:r>
            </a:p>
          </p:txBody>
        </p:sp>
        <p:cxnSp>
          <p:nvCxnSpPr>
            <p:cNvPr id="72" name="직선 연결선 71">
              <a:extLst>
                <a:ext uri="{FF2B5EF4-FFF2-40B4-BE49-F238E27FC236}">
                  <a16:creationId xmlns:a16="http://schemas.microsoft.com/office/drawing/2014/main" id="{C8E5A296-732A-7C00-E8A6-34153B6837F6}"/>
                </a:ext>
              </a:extLst>
            </p:cNvPr>
            <p:cNvCxnSpPr/>
            <p:nvPr/>
          </p:nvCxnSpPr>
          <p:spPr>
            <a:xfrm>
              <a:off x="9578841" y="2851933"/>
              <a:ext cx="1668163" cy="0"/>
            </a:xfrm>
            <a:prstGeom prst="line">
              <a:avLst/>
            </a:prstGeom>
            <a:ln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72">
              <a:extLst>
                <a:ext uri="{FF2B5EF4-FFF2-40B4-BE49-F238E27FC236}">
                  <a16:creationId xmlns:a16="http://schemas.microsoft.com/office/drawing/2014/main" id="{8CB63EA3-69E3-D979-8978-EDC6B7B673E8}"/>
                </a:ext>
              </a:extLst>
            </p:cNvPr>
            <p:cNvCxnSpPr/>
            <p:nvPr/>
          </p:nvCxnSpPr>
          <p:spPr>
            <a:xfrm>
              <a:off x="9578841" y="3201342"/>
              <a:ext cx="1668163" cy="0"/>
            </a:xfrm>
            <a:prstGeom prst="line">
              <a:avLst/>
            </a:prstGeom>
            <a:ln>
              <a:prstDash val="lgDashDot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>
              <a:extLst>
                <a:ext uri="{FF2B5EF4-FFF2-40B4-BE49-F238E27FC236}">
                  <a16:creationId xmlns:a16="http://schemas.microsoft.com/office/drawing/2014/main" id="{E95FD574-549F-35B1-2271-44880276BD86}"/>
                </a:ext>
              </a:extLst>
            </p:cNvPr>
            <p:cNvCxnSpPr/>
            <p:nvPr/>
          </p:nvCxnSpPr>
          <p:spPr>
            <a:xfrm>
              <a:off x="9578841" y="3436974"/>
              <a:ext cx="1668163" cy="0"/>
            </a:xfrm>
            <a:prstGeom prst="line">
              <a:avLst/>
            </a:prstGeom>
            <a:ln>
              <a:solidFill>
                <a:srgbClr val="FF0000"/>
              </a:solidFill>
              <a:prstDash val="lgDashDot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77C940DA-874C-1078-E4D2-E7A734351E76}"/>
              </a:ext>
            </a:extLst>
          </p:cNvPr>
          <p:cNvSpPr/>
          <p:nvPr/>
        </p:nvSpPr>
        <p:spPr>
          <a:xfrm>
            <a:off x="3852815" y="1231994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툴 </a:t>
            </a:r>
            <a:r>
              <a:rPr lang="ko-KR" altLang="en-US" sz="1000" dirty="0" err="1"/>
              <a:t>체인저</a:t>
            </a:r>
            <a:endParaRPr lang="en-US" altLang="ko-KR" sz="1000" dirty="0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7AA0E7AA-D8B8-20F4-AF81-8A7AEFEBF116}"/>
              </a:ext>
            </a:extLst>
          </p:cNvPr>
          <p:cNvSpPr/>
          <p:nvPr/>
        </p:nvSpPr>
        <p:spPr>
          <a:xfrm>
            <a:off x="4736388" y="1231994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용접기</a:t>
            </a:r>
            <a:endParaRPr lang="en-US" altLang="ko-KR" sz="1000" dirty="0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287B39EF-E4A6-AD6C-DCDA-A4D6BAD4D1A8}"/>
              </a:ext>
            </a:extLst>
          </p:cNvPr>
          <p:cNvSpPr/>
          <p:nvPr/>
        </p:nvSpPr>
        <p:spPr>
          <a:xfrm>
            <a:off x="5619961" y="1231994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스프레이</a:t>
            </a:r>
            <a:endParaRPr lang="en-US" altLang="ko-KR" sz="1000" dirty="0"/>
          </a:p>
          <a:p>
            <a:pPr algn="ctr"/>
            <a:r>
              <a:rPr lang="ko-KR" altLang="en-US" sz="1000" dirty="0"/>
              <a:t>노즐</a:t>
            </a:r>
            <a:endParaRPr lang="en-US" altLang="ko-KR" sz="1000" dirty="0"/>
          </a:p>
        </p:txBody>
      </p:sp>
      <p:sp>
        <p:nvSpPr>
          <p:cNvPr id="39" name="사각형: 둥근 모서리 38">
            <a:extLst>
              <a:ext uri="{FF2B5EF4-FFF2-40B4-BE49-F238E27FC236}">
                <a16:creationId xmlns:a16="http://schemas.microsoft.com/office/drawing/2014/main" id="{8F051F72-B326-8A5C-A92C-FA075E26F99E}"/>
              </a:ext>
            </a:extLst>
          </p:cNvPr>
          <p:cNvSpPr/>
          <p:nvPr/>
        </p:nvSpPr>
        <p:spPr>
          <a:xfrm>
            <a:off x="6503534" y="1231994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나사</a:t>
            </a:r>
            <a:endParaRPr lang="en-US" altLang="ko-KR" sz="1000" dirty="0"/>
          </a:p>
          <a:p>
            <a:pPr algn="ctr"/>
            <a:r>
              <a:rPr lang="ko-KR" altLang="en-US" sz="1000" dirty="0" err="1"/>
              <a:t>체결기</a:t>
            </a:r>
            <a:endParaRPr lang="en-US" altLang="ko-KR" sz="1000" dirty="0"/>
          </a:p>
        </p:txBody>
      </p:sp>
      <p:sp>
        <p:nvSpPr>
          <p:cNvPr id="75" name="사각형: 둥근 모서리 74">
            <a:extLst>
              <a:ext uri="{FF2B5EF4-FFF2-40B4-BE49-F238E27FC236}">
                <a16:creationId xmlns:a16="http://schemas.microsoft.com/office/drawing/2014/main" id="{ACEC9801-6345-41B9-D5B2-73AE93C5F461}"/>
              </a:ext>
            </a:extLst>
          </p:cNvPr>
          <p:cNvSpPr/>
          <p:nvPr/>
        </p:nvSpPr>
        <p:spPr>
          <a:xfrm>
            <a:off x="7387107" y="1231994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컷팅</a:t>
            </a:r>
            <a:r>
              <a:rPr lang="ko-KR" altLang="en-US" sz="1000" dirty="0"/>
              <a:t> 툴</a:t>
            </a:r>
            <a:endParaRPr lang="en-US" altLang="ko-KR" sz="1000" dirty="0"/>
          </a:p>
        </p:txBody>
      </p:sp>
      <p:sp>
        <p:nvSpPr>
          <p:cNvPr id="76" name="사각형: 둥근 모서리 75">
            <a:extLst>
              <a:ext uri="{FF2B5EF4-FFF2-40B4-BE49-F238E27FC236}">
                <a16:creationId xmlns:a16="http://schemas.microsoft.com/office/drawing/2014/main" id="{ABF6AC0D-A417-7896-F19D-35A1BC1FBFE0}"/>
              </a:ext>
            </a:extLst>
          </p:cNvPr>
          <p:cNvSpPr/>
          <p:nvPr/>
        </p:nvSpPr>
        <p:spPr>
          <a:xfrm>
            <a:off x="8270680" y="1231994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드릴</a:t>
            </a:r>
            <a:endParaRPr lang="en-US" altLang="ko-KR" sz="1000" dirty="0"/>
          </a:p>
        </p:txBody>
      </p:sp>
      <p:sp>
        <p:nvSpPr>
          <p:cNvPr id="77" name="사각형: 둥근 모서리 76">
            <a:extLst>
              <a:ext uri="{FF2B5EF4-FFF2-40B4-BE49-F238E27FC236}">
                <a16:creationId xmlns:a16="http://schemas.microsoft.com/office/drawing/2014/main" id="{9B6FDAD3-AE50-FE8B-4B22-3A30B3C9C8EE}"/>
              </a:ext>
            </a:extLst>
          </p:cNvPr>
          <p:cNvSpPr/>
          <p:nvPr/>
        </p:nvSpPr>
        <p:spPr>
          <a:xfrm>
            <a:off x="9154253" y="1231994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연마기</a:t>
            </a:r>
            <a:endParaRPr lang="en-US" altLang="ko-KR" sz="1000" dirty="0"/>
          </a:p>
        </p:txBody>
      </p:sp>
      <p:sp>
        <p:nvSpPr>
          <p:cNvPr id="78" name="사각형: 둥근 모서리 77">
            <a:extLst>
              <a:ext uri="{FF2B5EF4-FFF2-40B4-BE49-F238E27FC236}">
                <a16:creationId xmlns:a16="http://schemas.microsoft.com/office/drawing/2014/main" id="{8C1D006A-D2C5-536A-E913-174C4A41A361}"/>
              </a:ext>
            </a:extLst>
          </p:cNvPr>
          <p:cNvSpPr/>
          <p:nvPr/>
        </p:nvSpPr>
        <p:spPr>
          <a:xfrm>
            <a:off x="10037826" y="1231994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디버링</a:t>
            </a:r>
            <a:r>
              <a:rPr lang="en-US" altLang="ko-KR" sz="1000" dirty="0"/>
              <a:t> </a:t>
            </a:r>
            <a:r>
              <a:rPr lang="ko-KR" altLang="en-US" sz="1000" dirty="0"/>
              <a:t>툴</a:t>
            </a:r>
            <a:endParaRPr lang="en-US" altLang="ko-KR" sz="1000" dirty="0"/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55F018DE-5529-34F4-E940-5B321F5D9EAD}"/>
              </a:ext>
            </a:extLst>
          </p:cNvPr>
          <p:cNvSpPr/>
          <p:nvPr/>
        </p:nvSpPr>
        <p:spPr>
          <a:xfrm>
            <a:off x="10921400" y="1231994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레이저</a:t>
            </a:r>
            <a:endParaRPr lang="en-US" altLang="ko-KR" sz="1000" dirty="0"/>
          </a:p>
          <a:p>
            <a:pPr algn="ctr"/>
            <a:r>
              <a:rPr lang="ko-KR" altLang="en-US" sz="1000" dirty="0"/>
              <a:t>커터</a:t>
            </a:r>
            <a:endParaRPr lang="en-US" altLang="ko-KR" sz="1000" dirty="0"/>
          </a:p>
        </p:txBody>
      </p:sp>
    </p:spTree>
    <p:extLst>
      <p:ext uri="{BB962C8B-B14F-4D97-AF65-F5344CB8AC3E}">
        <p14:creationId xmlns:p14="http://schemas.microsoft.com/office/powerpoint/2010/main" val="3640705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BCBFB5B-C730-F94F-1678-0DA56E8D939B}"/>
              </a:ext>
            </a:extLst>
          </p:cNvPr>
          <p:cNvSpPr txBox="1"/>
          <p:nvPr/>
        </p:nvSpPr>
        <p:spPr>
          <a:xfrm>
            <a:off x="0" y="0"/>
            <a:ext cx="346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1-2 </a:t>
            </a:r>
            <a:r>
              <a:rPr lang="ko-KR" altLang="en-US" b="1" dirty="0"/>
              <a:t>시스템 </a:t>
            </a:r>
            <a:r>
              <a:rPr lang="en-US" altLang="ko-KR" b="1" dirty="0"/>
              <a:t>H/W </a:t>
            </a:r>
            <a:r>
              <a:rPr lang="ko-KR" altLang="en-US" b="1" dirty="0"/>
              <a:t>구성도</a:t>
            </a:r>
            <a:r>
              <a:rPr lang="en-US" altLang="ko-KR" b="1" dirty="0"/>
              <a:t>(</a:t>
            </a:r>
            <a:r>
              <a:rPr lang="ko-KR" altLang="en-US" b="1" dirty="0"/>
              <a:t>예시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DEBB175C-8EDD-D702-39E4-F5A0E3BB1228}"/>
              </a:ext>
            </a:extLst>
          </p:cNvPr>
          <p:cNvSpPr/>
          <p:nvPr/>
        </p:nvSpPr>
        <p:spPr>
          <a:xfrm>
            <a:off x="1675191" y="2325768"/>
            <a:ext cx="852589" cy="3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협동로봇</a:t>
            </a:r>
            <a:r>
              <a:rPr lang="en-US" altLang="ko-KR" sz="1000" dirty="0"/>
              <a:t>1</a:t>
            </a:r>
            <a:endParaRPr lang="ko-KR" altLang="en-US" sz="800" dirty="0"/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3BF437E4-B05E-B3DD-2A21-02C15483E60B}"/>
              </a:ext>
            </a:extLst>
          </p:cNvPr>
          <p:cNvSpPr/>
          <p:nvPr/>
        </p:nvSpPr>
        <p:spPr>
          <a:xfrm>
            <a:off x="1675191" y="2931791"/>
            <a:ext cx="852589" cy="3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협동로봇</a:t>
            </a:r>
            <a:r>
              <a:rPr lang="en-US" altLang="ko-KR" sz="1000" dirty="0"/>
              <a:t>2</a:t>
            </a:r>
            <a:endParaRPr lang="ko-KR" altLang="en-US" sz="800" dirty="0"/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768D5F38-F0A0-BEC8-5B2A-1E05FF88BF3C}"/>
              </a:ext>
            </a:extLst>
          </p:cNvPr>
          <p:cNvSpPr/>
          <p:nvPr/>
        </p:nvSpPr>
        <p:spPr>
          <a:xfrm>
            <a:off x="1675191" y="3537814"/>
            <a:ext cx="852589" cy="3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협동로봇</a:t>
            </a:r>
            <a:r>
              <a:rPr lang="en-US" altLang="ko-KR" sz="1000" dirty="0"/>
              <a:t>3</a:t>
            </a:r>
            <a:endParaRPr lang="ko-KR" altLang="en-US" sz="800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C2D20F7C-2C72-921F-E463-C3C6C0C637DB}"/>
              </a:ext>
            </a:extLst>
          </p:cNvPr>
          <p:cNvSpPr/>
          <p:nvPr/>
        </p:nvSpPr>
        <p:spPr>
          <a:xfrm>
            <a:off x="1675191" y="4143838"/>
            <a:ext cx="852589" cy="3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협동로봇</a:t>
            </a:r>
            <a:r>
              <a:rPr lang="en-US" altLang="ko-KR" sz="1000" dirty="0"/>
              <a:t>4</a:t>
            </a:r>
            <a:endParaRPr lang="ko-KR" altLang="en-US" sz="800" dirty="0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605B0EC6-A1D8-5657-0690-3EC3E44D3720}"/>
              </a:ext>
            </a:extLst>
          </p:cNvPr>
          <p:cNvSpPr/>
          <p:nvPr/>
        </p:nvSpPr>
        <p:spPr>
          <a:xfrm>
            <a:off x="200843" y="2335336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기계식</a:t>
            </a:r>
            <a:endParaRPr lang="en-US" altLang="ko-KR" sz="1000" dirty="0"/>
          </a:p>
          <a:p>
            <a:pPr algn="ctr"/>
            <a:r>
              <a:rPr lang="ko-KR" altLang="en-US" sz="1000" dirty="0"/>
              <a:t>그리퍼</a:t>
            </a:r>
            <a:r>
              <a:rPr lang="en-US" altLang="ko-KR" sz="1000" dirty="0"/>
              <a:t>1</a:t>
            </a: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EAD65F21-207C-1978-36E5-8BBF9053A7C4}"/>
              </a:ext>
            </a:extLst>
          </p:cNvPr>
          <p:cNvSpPr/>
          <p:nvPr/>
        </p:nvSpPr>
        <p:spPr>
          <a:xfrm>
            <a:off x="200843" y="2941359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기계식</a:t>
            </a:r>
            <a:endParaRPr lang="en-US" altLang="ko-KR" sz="1000" dirty="0"/>
          </a:p>
          <a:p>
            <a:pPr algn="ctr"/>
            <a:r>
              <a:rPr lang="ko-KR" altLang="en-US" sz="1000" dirty="0"/>
              <a:t>그리퍼</a:t>
            </a:r>
            <a:r>
              <a:rPr lang="en-US" altLang="ko-KR" sz="1000" dirty="0"/>
              <a:t>2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AEE49002-5A9B-A83E-8E7E-D0E39233325E}"/>
              </a:ext>
            </a:extLst>
          </p:cNvPr>
          <p:cNvSpPr/>
          <p:nvPr/>
        </p:nvSpPr>
        <p:spPr>
          <a:xfrm>
            <a:off x="200843" y="3547382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기계식</a:t>
            </a:r>
            <a:endParaRPr lang="en-US" altLang="ko-KR" sz="1000" dirty="0"/>
          </a:p>
          <a:p>
            <a:pPr algn="ctr"/>
            <a:r>
              <a:rPr lang="ko-KR" altLang="en-US" sz="1000" dirty="0"/>
              <a:t>그리퍼</a:t>
            </a:r>
            <a:r>
              <a:rPr lang="en-US" altLang="ko-KR" sz="1000" dirty="0"/>
              <a:t>3</a:t>
            </a: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61A52F83-5948-2211-22E1-9BAE4CB1EFAF}"/>
              </a:ext>
            </a:extLst>
          </p:cNvPr>
          <p:cNvSpPr/>
          <p:nvPr/>
        </p:nvSpPr>
        <p:spPr>
          <a:xfrm>
            <a:off x="212256" y="4144843"/>
            <a:ext cx="857484" cy="36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기계식</a:t>
            </a:r>
            <a:endParaRPr lang="en-US" altLang="ko-KR" sz="1000" dirty="0"/>
          </a:p>
          <a:p>
            <a:pPr algn="ctr"/>
            <a:r>
              <a:rPr lang="ko-KR" altLang="en-US" sz="1000" dirty="0"/>
              <a:t>그리퍼</a:t>
            </a:r>
            <a:r>
              <a:rPr lang="en-US" altLang="ko-KR" sz="1000" dirty="0"/>
              <a:t>4</a:t>
            </a: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47BE29BD-0A20-D691-27C9-F796ABFA937A}"/>
              </a:ext>
            </a:extLst>
          </p:cNvPr>
          <p:cNvCxnSpPr>
            <a:cxnSpLocks/>
            <a:stCxn id="7" idx="3"/>
            <a:endCxn id="2" idx="1"/>
          </p:cNvCxnSpPr>
          <p:nvPr/>
        </p:nvCxnSpPr>
        <p:spPr>
          <a:xfrm flipV="1">
            <a:off x="1058327" y="2505768"/>
            <a:ext cx="616864" cy="9568"/>
          </a:xfrm>
          <a:prstGeom prst="line">
            <a:avLst/>
          </a:prstGeom>
          <a:ln>
            <a:prstDash val="lgDashDot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A22F44A-E2AB-9F39-6437-14D4958BE2C6}"/>
              </a:ext>
            </a:extLst>
          </p:cNvPr>
          <p:cNvSpPr txBox="1"/>
          <p:nvPr/>
        </p:nvSpPr>
        <p:spPr>
          <a:xfrm>
            <a:off x="996534" y="2329990"/>
            <a:ext cx="69661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Digital IO </a:t>
            </a:r>
            <a:endParaRPr lang="ko-KR" alt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0AF1111-FD02-D132-A091-F23121C8EBD7}"/>
              </a:ext>
            </a:extLst>
          </p:cNvPr>
          <p:cNvSpPr txBox="1"/>
          <p:nvPr/>
        </p:nvSpPr>
        <p:spPr>
          <a:xfrm>
            <a:off x="996534" y="2904892"/>
            <a:ext cx="69661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Digital IO </a:t>
            </a:r>
            <a:endParaRPr lang="ko-KR" alt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E9F463-C45F-1D62-26EC-708E6275459F}"/>
              </a:ext>
            </a:extLst>
          </p:cNvPr>
          <p:cNvSpPr txBox="1"/>
          <p:nvPr/>
        </p:nvSpPr>
        <p:spPr>
          <a:xfrm>
            <a:off x="996534" y="3511456"/>
            <a:ext cx="69661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Digital IO </a:t>
            </a:r>
            <a:endParaRPr lang="ko-KR" alt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F8DB61-B912-66FD-C831-C45D0EC8EA7C}"/>
              </a:ext>
            </a:extLst>
          </p:cNvPr>
          <p:cNvSpPr txBox="1"/>
          <p:nvPr/>
        </p:nvSpPr>
        <p:spPr>
          <a:xfrm>
            <a:off x="996534" y="4119416"/>
            <a:ext cx="69661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Digital IO </a:t>
            </a:r>
            <a:endParaRPr lang="ko-KR" altLang="en-US" dirty="0"/>
          </a:p>
        </p:txBody>
      </p:sp>
      <p:sp>
        <p:nvSpPr>
          <p:cNvPr id="45" name="사각형: 둥근 모서리 44">
            <a:extLst>
              <a:ext uri="{FF2B5EF4-FFF2-40B4-BE49-F238E27FC236}">
                <a16:creationId xmlns:a16="http://schemas.microsoft.com/office/drawing/2014/main" id="{57A0C690-1124-9454-6731-C4B44E67427F}"/>
              </a:ext>
            </a:extLst>
          </p:cNvPr>
          <p:cNvSpPr/>
          <p:nvPr/>
        </p:nvSpPr>
        <p:spPr>
          <a:xfrm>
            <a:off x="5528094" y="4140483"/>
            <a:ext cx="852589" cy="360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Safety</a:t>
            </a:r>
          </a:p>
          <a:p>
            <a:pPr algn="ctr"/>
            <a:r>
              <a:rPr lang="en-US" altLang="ko-KR" sz="1000" dirty="0"/>
              <a:t>PLC</a:t>
            </a:r>
          </a:p>
        </p:txBody>
      </p:sp>
      <p:sp>
        <p:nvSpPr>
          <p:cNvPr id="62" name="사각형: 둥근 모서리 61">
            <a:extLst>
              <a:ext uri="{FF2B5EF4-FFF2-40B4-BE49-F238E27FC236}">
                <a16:creationId xmlns:a16="http://schemas.microsoft.com/office/drawing/2014/main" id="{C4E80241-AB7B-8EFD-231B-4EE3E705A13D}"/>
              </a:ext>
            </a:extLst>
          </p:cNvPr>
          <p:cNvSpPr/>
          <p:nvPr/>
        </p:nvSpPr>
        <p:spPr>
          <a:xfrm>
            <a:off x="405351" y="6089833"/>
            <a:ext cx="85748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레이저</a:t>
            </a:r>
            <a:endParaRPr lang="en-US" altLang="ko-KR" sz="1000" dirty="0"/>
          </a:p>
          <a:p>
            <a:pPr algn="ctr"/>
            <a:r>
              <a:rPr lang="ko-KR" altLang="en-US" sz="1000" dirty="0"/>
              <a:t>스캐너</a:t>
            </a:r>
            <a:r>
              <a:rPr lang="en-US" altLang="ko-KR" sz="1000" dirty="0"/>
              <a:t>1</a:t>
            </a:r>
          </a:p>
        </p:txBody>
      </p:sp>
      <p:sp>
        <p:nvSpPr>
          <p:cNvPr id="63" name="사각형: 둥근 모서리 62">
            <a:extLst>
              <a:ext uri="{FF2B5EF4-FFF2-40B4-BE49-F238E27FC236}">
                <a16:creationId xmlns:a16="http://schemas.microsoft.com/office/drawing/2014/main" id="{E2D80D09-0B67-D83D-9409-4E9CD3647465}"/>
              </a:ext>
            </a:extLst>
          </p:cNvPr>
          <p:cNvSpPr/>
          <p:nvPr/>
        </p:nvSpPr>
        <p:spPr>
          <a:xfrm>
            <a:off x="1391032" y="6089833"/>
            <a:ext cx="85748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레이저</a:t>
            </a:r>
            <a:endParaRPr lang="en-US" altLang="ko-KR" sz="1000" dirty="0"/>
          </a:p>
          <a:p>
            <a:pPr algn="ctr"/>
            <a:r>
              <a:rPr lang="ko-KR" altLang="en-US" sz="1000" dirty="0"/>
              <a:t>스캐너</a:t>
            </a:r>
            <a:r>
              <a:rPr lang="en-US" altLang="ko-KR" sz="1000" dirty="0"/>
              <a:t>2</a:t>
            </a:r>
          </a:p>
        </p:txBody>
      </p:sp>
      <p:sp>
        <p:nvSpPr>
          <p:cNvPr id="64" name="사각형: 둥근 모서리 63">
            <a:extLst>
              <a:ext uri="{FF2B5EF4-FFF2-40B4-BE49-F238E27FC236}">
                <a16:creationId xmlns:a16="http://schemas.microsoft.com/office/drawing/2014/main" id="{093D1FD0-3EBE-0933-FA13-F128D28CA2E9}"/>
              </a:ext>
            </a:extLst>
          </p:cNvPr>
          <p:cNvSpPr/>
          <p:nvPr/>
        </p:nvSpPr>
        <p:spPr>
          <a:xfrm>
            <a:off x="2376710" y="6089833"/>
            <a:ext cx="85748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레이저</a:t>
            </a:r>
            <a:endParaRPr lang="en-US" altLang="ko-KR" sz="1000" dirty="0"/>
          </a:p>
          <a:p>
            <a:pPr algn="ctr"/>
            <a:r>
              <a:rPr lang="ko-KR" altLang="en-US" sz="1000" dirty="0"/>
              <a:t>스캐너</a:t>
            </a:r>
            <a:r>
              <a:rPr lang="en-US" altLang="ko-KR" sz="1000" dirty="0"/>
              <a:t>3</a:t>
            </a:r>
          </a:p>
        </p:txBody>
      </p:sp>
      <p:sp>
        <p:nvSpPr>
          <p:cNvPr id="65" name="사각형: 둥근 모서리 64">
            <a:extLst>
              <a:ext uri="{FF2B5EF4-FFF2-40B4-BE49-F238E27FC236}">
                <a16:creationId xmlns:a16="http://schemas.microsoft.com/office/drawing/2014/main" id="{9BA57ABD-DF52-5F70-FEE3-AD4E1A3F3D16}"/>
              </a:ext>
            </a:extLst>
          </p:cNvPr>
          <p:cNvSpPr/>
          <p:nvPr/>
        </p:nvSpPr>
        <p:spPr>
          <a:xfrm>
            <a:off x="3343855" y="6089833"/>
            <a:ext cx="857484" cy="360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레이저</a:t>
            </a:r>
            <a:endParaRPr lang="en-US" altLang="ko-KR" sz="1000" dirty="0"/>
          </a:p>
          <a:p>
            <a:pPr algn="ctr"/>
            <a:r>
              <a:rPr lang="ko-KR" altLang="en-US" sz="1000" dirty="0"/>
              <a:t>스캐너</a:t>
            </a:r>
            <a:r>
              <a:rPr lang="en-US" altLang="ko-KR" sz="1000" dirty="0"/>
              <a:t>4</a:t>
            </a:r>
          </a:p>
        </p:txBody>
      </p:sp>
      <p:sp>
        <p:nvSpPr>
          <p:cNvPr id="66" name="사각형: 둥근 모서리 65">
            <a:extLst>
              <a:ext uri="{FF2B5EF4-FFF2-40B4-BE49-F238E27FC236}">
                <a16:creationId xmlns:a16="http://schemas.microsoft.com/office/drawing/2014/main" id="{11622AF6-A2D3-B244-E734-A8B7466550EE}"/>
              </a:ext>
            </a:extLst>
          </p:cNvPr>
          <p:cNvSpPr/>
          <p:nvPr/>
        </p:nvSpPr>
        <p:spPr>
          <a:xfrm>
            <a:off x="5528094" y="2964516"/>
            <a:ext cx="852589" cy="360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산업용</a:t>
            </a:r>
            <a:r>
              <a:rPr lang="en-US" altLang="ko-KR" sz="1000" dirty="0"/>
              <a:t>PC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788DE0E-C660-051C-B3E8-E86000AA1D28}"/>
              </a:ext>
            </a:extLst>
          </p:cNvPr>
          <p:cNvSpPr txBox="1"/>
          <p:nvPr/>
        </p:nvSpPr>
        <p:spPr>
          <a:xfrm>
            <a:off x="213454" y="5874389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C50B715-1DBA-E584-CD24-DC4337D39396}"/>
              </a:ext>
            </a:extLst>
          </p:cNvPr>
          <p:cNvSpPr txBox="1"/>
          <p:nvPr/>
        </p:nvSpPr>
        <p:spPr>
          <a:xfrm>
            <a:off x="1223838" y="5874389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BD7D56D-D6A2-CD83-4319-7757371872DB}"/>
              </a:ext>
            </a:extLst>
          </p:cNvPr>
          <p:cNvSpPr txBox="1"/>
          <p:nvPr/>
        </p:nvSpPr>
        <p:spPr>
          <a:xfrm>
            <a:off x="2201472" y="5871578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121" name="사각형: 둥근 모서리 120">
            <a:extLst>
              <a:ext uri="{FF2B5EF4-FFF2-40B4-BE49-F238E27FC236}">
                <a16:creationId xmlns:a16="http://schemas.microsoft.com/office/drawing/2014/main" id="{77A1489B-72D1-0646-974B-590D7EC96959}"/>
              </a:ext>
            </a:extLst>
          </p:cNvPr>
          <p:cNvSpPr/>
          <p:nvPr/>
        </p:nvSpPr>
        <p:spPr>
          <a:xfrm>
            <a:off x="4394288" y="6089833"/>
            <a:ext cx="857484" cy="360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경광등</a:t>
            </a:r>
            <a:r>
              <a:rPr lang="en-US" altLang="ko-KR" sz="1000" dirty="0"/>
              <a:t>1</a:t>
            </a:r>
          </a:p>
        </p:txBody>
      </p:sp>
      <p:sp>
        <p:nvSpPr>
          <p:cNvPr id="122" name="사각형: 둥근 모서리 121">
            <a:extLst>
              <a:ext uri="{FF2B5EF4-FFF2-40B4-BE49-F238E27FC236}">
                <a16:creationId xmlns:a16="http://schemas.microsoft.com/office/drawing/2014/main" id="{DC9F461E-AC77-F8D9-27B3-08BC8B9E6470}"/>
              </a:ext>
            </a:extLst>
          </p:cNvPr>
          <p:cNvSpPr/>
          <p:nvPr/>
        </p:nvSpPr>
        <p:spPr>
          <a:xfrm>
            <a:off x="5318813" y="6089833"/>
            <a:ext cx="857484" cy="360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경광등</a:t>
            </a:r>
            <a:r>
              <a:rPr lang="en-US" altLang="ko-KR" sz="1000" dirty="0"/>
              <a:t>2</a:t>
            </a:r>
          </a:p>
        </p:txBody>
      </p:sp>
      <p:sp>
        <p:nvSpPr>
          <p:cNvPr id="123" name="사각형: 둥근 모서리 122">
            <a:extLst>
              <a:ext uri="{FF2B5EF4-FFF2-40B4-BE49-F238E27FC236}">
                <a16:creationId xmlns:a16="http://schemas.microsoft.com/office/drawing/2014/main" id="{F396B42D-50D9-8B97-8206-52E4B5A8023A}"/>
              </a:ext>
            </a:extLst>
          </p:cNvPr>
          <p:cNvSpPr/>
          <p:nvPr/>
        </p:nvSpPr>
        <p:spPr>
          <a:xfrm>
            <a:off x="6243338" y="6089833"/>
            <a:ext cx="857484" cy="360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경광등</a:t>
            </a:r>
            <a:r>
              <a:rPr lang="en-US" altLang="ko-KR" sz="1000" dirty="0"/>
              <a:t>3</a:t>
            </a:r>
          </a:p>
        </p:txBody>
      </p:sp>
      <p:sp>
        <p:nvSpPr>
          <p:cNvPr id="124" name="사각형: 둥근 모서리 123">
            <a:extLst>
              <a:ext uri="{FF2B5EF4-FFF2-40B4-BE49-F238E27FC236}">
                <a16:creationId xmlns:a16="http://schemas.microsoft.com/office/drawing/2014/main" id="{393A35F1-74D2-DBD6-F8EA-D1A697E2F7BF}"/>
              </a:ext>
            </a:extLst>
          </p:cNvPr>
          <p:cNvSpPr/>
          <p:nvPr/>
        </p:nvSpPr>
        <p:spPr>
          <a:xfrm>
            <a:off x="7167862" y="6089833"/>
            <a:ext cx="857484" cy="360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err="1"/>
              <a:t>경광등</a:t>
            </a:r>
            <a:r>
              <a:rPr lang="en-US" altLang="ko-KR" sz="1000" dirty="0"/>
              <a:t>4</a:t>
            </a:r>
          </a:p>
        </p:txBody>
      </p:sp>
      <p:sp>
        <p:nvSpPr>
          <p:cNvPr id="137" name="사각형: 둥근 모서리 136">
            <a:extLst>
              <a:ext uri="{FF2B5EF4-FFF2-40B4-BE49-F238E27FC236}">
                <a16:creationId xmlns:a16="http://schemas.microsoft.com/office/drawing/2014/main" id="{E8B52694-3BCA-E30E-4484-A797AA86FCDD}"/>
              </a:ext>
            </a:extLst>
          </p:cNvPr>
          <p:cNvSpPr/>
          <p:nvPr/>
        </p:nvSpPr>
        <p:spPr>
          <a:xfrm>
            <a:off x="11038394" y="4137411"/>
            <a:ext cx="857484" cy="360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컨베이어</a:t>
            </a:r>
            <a:r>
              <a:rPr lang="en-US" altLang="ko-KR" sz="1000" dirty="0"/>
              <a:t>4</a:t>
            </a:r>
          </a:p>
        </p:txBody>
      </p:sp>
      <p:sp>
        <p:nvSpPr>
          <p:cNvPr id="138" name="사각형: 둥근 모서리 137">
            <a:extLst>
              <a:ext uri="{FF2B5EF4-FFF2-40B4-BE49-F238E27FC236}">
                <a16:creationId xmlns:a16="http://schemas.microsoft.com/office/drawing/2014/main" id="{EC0B8900-A64A-ABDF-E29B-555B8C22EFA0}"/>
              </a:ext>
            </a:extLst>
          </p:cNvPr>
          <p:cNvSpPr/>
          <p:nvPr/>
        </p:nvSpPr>
        <p:spPr>
          <a:xfrm>
            <a:off x="11038394" y="3593340"/>
            <a:ext cx="857484" cy="360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컨베이어</a:t>
            </a:r>
            <a:r>
              <a:rPr lang="en-US" altLang="ko-KR" sz="1000" dirty="0"/>
              <a:t>3</a:t>
            </a:r>
          </a:p>
        </p:txBody>
      </p:sp>
      <p:sp>
        <p:nvSpPr>
          <p:cNvPr id="139" name="사각형: 둥근 모서리 138">
            <a:extLst>
              <a:ext uri="{FF2B5EF4-FFF2-40B4-BE49-F238E27FC236}">
                <a16:creationId xmlns:a16="http://schemas.microsoft.com/office/drawing/2014/main" id="{439C7900-434A-C3C3-B850-2B226477EA7E}"/>
              </a:ext>
            </a:extLst>
          </p:cNvPr>
          <p:cNvSpPr/>
          <p:nvPr/>
        </p:nvSpPr>
        <p:spPr>
          <a:xfrm>
            <a:off x="11038394" y="2973431"/>
            <a:ext cx="857484" cy="360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컨베이어</a:t>
            </a:r>
            <a:r>
              <a:rPr lang="en-US" altLang="ko-KR" sz="1000" dirty="0"/>
              <a:t>2</a:t>
            </a:r>
          </a:p>
        </p:txBody>
      </p:sp>
      <p:sp>
        <p:nvSpPr>
          <p:cNvPr id="140" name="사각형: 둥근 모서리 139">
            <a:extLst>
              <a:ext uri="{FF2B5EF4-FFF2-40B4-BE49-F238E27FC236}">
                <a16:creationId xmlns:a16="http://schemas.microsoft.com/office/drawing/2014/main" id="{0D8782F9-8BC9-0577-E18C-623C11A18ED0}"/>
              </a:ext>
            </a:extLst>
          </p:cNvPr>
          <p:cNvSpPr/>
          <p:nvPr/>
        </p:nvSpPr>
        <p:spPr>
          <a:xfrm>
            <a:off x="11038394" y="2353522"/>
            <a:ext cx="857484" cy="360000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컨베이어</a:t>
            </a:r>
            <a:r>
              <a:rPr lang="en-US" altLang="ko-KR" sz="1000" dirty="0"/>
              <a:t>1</a:t>
            </a:r>
          </a:p>
        </p:txBody>
      </p:sp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E2B97CCE-205F-3378-D966-F29896333FD8}"/>
              </a:ext>
            </a:extLst>
          </p:cNvPr>
          <p:cNvSpPr/>
          <p:nvPr/>
        </p:nvSpPr>
        <p:spPr>
          <a:xfrm>
            <a:off x="8182234" y="6089833"/>
            <a:ext cx="857484" cy="360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비상정지</a:t>
            </a:r>
            <a:endParaRPr lang="en-US" altLang="ko-KR" sz="1000" dirty="0"/>
          </a:p>
          <a:p>
            <a:pPr algn="ctr"/>
            <a:r>
              <a:rPr lang="ko-KR" altLang="en-US" sz="1000" dirty="0"/>
              <a:t>버튼</a:t>
            </a:r>
            <a:r>
              <a:rPr lang="en-US" altLang="ko-KR" sz="1000" dirty="0"/>
              <a:t>1</a:t>
            </a:r>
          </a:p>
        </p:txBody>
      </p:sp>
      <p:sp>
        <p:nvSpPr>
          <p:cNvPr id="154" name="사각형: 둥근 모서리 153">
            <a:extLst>
              <a:ext uri="{FF2B5EF4-FFF2-40B4-BE49-F238E27FC236}">
                <a16:creationId xmlns:a16="http://schemas.microsoft.com/office/drawing/2014/main" id="{C4D58B8A-E201-3C79-26A0-91088DE9CABE}"/>
              </a:ext>
            </a:extLst>
          </p:cNvPr>
          <p:cNvSpPr/>
          <p:nvPr/>
        </p:nvSpPr>
        <p:spPr>
          <a:xfrm>
            <a:off x="555925" y="361758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r>
              <a:rPr lang="en-US" altLang="ko-KR" sz="1000" dirty="0"/>
              <a:t>1</a:t>
            </a:r>
          </a:p>
        </p:txBody>
      </p:sp>
      <p:sp>
        <p:nvSpPr>
          <p:cNvPr id="167" name="사각형: 둥근 모서리 166">
            <a:extLst>
              <a:ext uri="{FF2B5EF4-FFF2-40B4-BE49-F238E27FC236}">
                <a16:creationId xmlns:a16="http://schemas.microsoft.com/office/drawing/2014/main" id="{042BACA2-993F-E2FD-C9FC-A38CDF1ADC3B}"/>
              </a:ext>
            </a:extLst>
          </p:cNvPr>
          <p:cNvSpPr/>
          <p:nvPr/>
        </p:nvSpPr>
        <p:spPr>
          <a:xfrm>
            <a:off x="2003920" y="716917"/>
            <a:ext cx="852589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Edge</a:t>
            </a:r>
          </a:p>
          <a:p>
            <a:pPr algn="ctr"/>
            <a:r>
              <a:rPr lang="en-US" altLang="ko-KR" sz="1000" dirty="0"/>
              <a:t>Devices1</a:t>
            </a:r>
          </a:p>
        </p:txBody>
      </p:sp>
      <p:sp>
        <p:nvSpPr>
          <p:cNvPr id="169" name="사각형: 둥근 모서리 168">
            <a:extLst>
              <a:ext uri="{FF2B5EF4-FFF2-40B4-BE49-F238E27FC236}">
                <a16:creationId xmlns:a16="http://schemas.microsoft.com/office/drawing/2014/main" id="{16EB30ED-FDC9-A995-B7D2-89210765090A}"/>
              </a:ext>
            </a:extLst>
          </p:cNvPr>
          <p:cNvSpPr/>
          <p:nvPr/>
        </p:nvSpPr>
        <p:spPr>
          <a:xfrm>
            <a:off x="4820223" y="699749"/>
            <a:ext cx="852589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Edge</a:t>
            </a:r>
          </a:p>
          <a:p>
            <a:pPr algn="ctr"/>
            <a:r>
              <a:rPr lang="en-US" altLang="ko-KR" sz="1000" dirty="0"/>
              <a:t>Devices2</a:t>
            </a:r>
          </a:p>
        </p:txBody>
      </p:sp>
      <p:sp>
        <p:nvSpPr>
          <p:cNvPr id="170" name="사각형: 둥근 모서리 169">
            <a:extLst>
              <a:ext uri="{FF2B5EF4-FFF2-40B4-BE49-F238E27FC236}">
                <a16:creationId xmlns:a16="http://schemas.microsoft.com/office/drawing/2014/main" id="{FDD8AF7B-F5AB-4C2E-3EDF-2647C0F8A7C4}"/>
              </a:ext>
            </a:extLst>
          </p:cNvPr>
          <p:cNvSpPr/>
          <p:nvPr/>
        </p:nvSpPr>
        <p:spPr>
          <a:xfrm>
            <a:off x="7587096" y="701786"/>
            <a:ext cx="852589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Edge</a:t>
            </a:r>
          </a:p>
          <a:p>
            <a:pPr algn="ctr"/>
            <a:r>
              <a:rPr lang="en-US" altLang="ko-KR" sz="1000" dirty="0"/>
              <a:t>Devices3</a:t>
            </a:r>
          </a:p>
        </p:txBody>
      </p:sp>
      <p:sp>
        <p:nvSpPr>
          <p:cNvPr id="171" name="사각형: 둥근 모서리 170">
            <a:extLst>
              <a:ext uri="{FF2B5EF4-FFF2-40B4-BE49-F238E27FC236}">
                <a16:creationId xmlns:a16="http://schemas.microsoft.com/office/drawing/2014/main" id="{E8804177-FF3B-DE7C-2892-8A14FA40E7D5}"/>
              </a:ext>
            </a:extLst>
          </p:cNvPr>
          <p:cNvSpPr/>
          <p:nvPr/>
        </p:nvSpPr>
        <p:spPr>
          <a:xfrm>
            <a:off x="10421938" y="696072"/>
            <a:ext cx="852589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Edge</a:t>
            </a:r>
          </a:p>
          <a:p>
            <a:pPr algn="ctr"/>
            <a:r>
              <a:rPr lang="en-US" altLang="ko-KR" sz="1000" dirty="0"/>
              <a:t>Devices4</a:t>
            </a:r>
          </a:p>
        </p:txBody>
      </p:sp>
      <p:sp>
        <p:nvSpPr>
          <p:cNvPr id="172" name="사각형: 둥근 모서리 171">
            <a:extLst>
              <a:ext uri="{FF2B5EF4-FFF2-40B4-BE49-F238E27FC236}">
                <a16:creationId xmlns:a16="http://schemas.microsoft.com/office/drawing/2014/main" id="{9CD4000A-5442-79A1-2984-B0A566E52F7D}"/>
              </a:ext>
            </a:extLst>
          </p:cNvPr>
          <p:cNvSpPr/>
          <p:nvPr/>
        </p:nvSpPr>
        <p:spPr>
          <a:xfrm>
            <a:off x="5528094" y="1777643"/>
            <a:ext cx="857484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Big Data Server PC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DB2C8622-BAC0-B8E8-F789-905BF331134E}"/>
              </a:ext>
            </a:extLst>
          </p:cNvPr>
          <p:cNvSpPr txBox="1"/>
          <p:nvPr/>
        </p:nvSpPr>
        <p:spPr>
          <a:xfrm>
            <a:off x="1401997" y="1140926"/>
            <a:ext cx="54862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RS-485</a:t>
            </a:r>
            <a:endParaRPr lang="ko-KR" altLang="en-US" sz="800" dirty="0"/>
          </a:p>
        </p:txBody>
      </p:sp>
      <p:sp>
        <p:nvSpPr>
          <p:cNvPr id="201" name="사각형: 둥근 모서리 200">
            <a:extLst>
              <a:ext uri="{FF2B5EF4-FFF2-40B4-BE49-F238E27FC236}">
                <a16:creationId xmlns:a16="http://schemas.microsoft.com/office/drawing/2014/main" id="{B2A18A88-99A3-32F2-6C9D-0458DC983DA6}"/>
              </a:ext>
            </a:extLst>
          </p:cNvPr>
          <p:cNvSpPr/>
          <p:nvPr/>
        </p:nvSpPr>
        <p:spPr>
          <a:xfrm>
            <a:off x="7942593" y="1772114"/>
            <a:ext cx="857484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 Cloud Server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7A6B8794-B9BB-86A9-E100-BE6FEBD16403}"/>
              </a:ext>
            </a:extLst>
          </p:cNvPr>
          <p:cNvSpPr txBox="1"/>
          <p:nvPr/>
        </p:nvSpPr>
        <p:spPr>
          <a:xfrm>
            <a:off x="2430214" y="1211836"/>
            <a:ext cx="6263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Et</a:t>
            </a:r>
            <a:r>
              <a:rPr lang="ko-KR" altLang="en-US" sz="800" dirty="0" err="1"/>
              <a:t>hernet</a:t>
            </a:r>
            <a:endParaRPr lang="ko-KR" altLang="en-US" sz="800" dirty="0"/>
          </a:p>
        </p:txBody>
      </p:sp>
      <p:sp>
        <p:nvSpPr>
          <p:cNvPr id="214" name="사각형: 둥근 모서리 213">
            <a:extLst>
              <a:ext uri="{FF2B5EF4-FFF2-40B4-BE49-F238E27FC236}">
                <a16:creationId xmlns:a16="http://schemas.microsoft.com/office/drawing/2014/main" id="{EA7DE0FA-60BF-9501-82C9-D0E9C52FA5D3}"/>
              </a:ext>
            </a:extLst>
          </p:cNvPr>
          <p:cNvSpPr/>
          <p:nvPr/>
        </p:nvSpPr>
        <p:spPr>
          <a:xfrm>
            <a:off x="9163032" y="6089833"/>
            <a:ext cx="857484" cy="360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비상정지</a:t>
            </a:r>
            <a:endParaRPr lang="en-US" altLang="ko-KR" sz="1000" dirty="0"/>
          </a:p>
          <a:p>
            <a:pPr algn="ctr"/>
            <a:r>
              <a:rPr lang="ko-KR" altLang="en-US" sz="1000" dirty="0"/>
              <a:t>버튼</a:t>
            </a:r>
            <a:r>
              <a:rPr lang="en-US" altLang="ko-KR" sz="1000" dirty="0"/>
              <a:t>2</a:t>
            </a:r>
          </a:p>
        </p:txBody>
      </p:sp>
      <p:sp>
        <p:nvSpPr>
          <p:cNvPr id="215" name="사각형: 둥근 모서리 214">
            <a:extLst>
              <a:ext uri="{FF2B5EF4-FFF2-40B4-BE49-F238E27FC236}">
                <a16:creationId xmlns:a16="http://schemas.microsoft.com/office/drawing/2014/main" id="{3C333FC6-B2B3-D7BD-138A-82507AEAFDAB}"/>
              </a:ext>
            </a:extLst>
          </p:cNvPr>
          <p:cNvSpPr/>
          <p:nvPr/>
        </p:nvSpPr>
        <p:spPr>
          <a:xfrm>
            <a:off x="10180910" y="6089833"/>
            <a:ext cx="857484" cy="360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비상정지</a:t>
            </a:r>
            <a:endParaRPr lang="en-US" altLang="ko-KR" sz="1000" dirty="0"/>
          </a:p>
          <a:p>
            <a:pPr algn="ctr"/>
            <a:r>
              <a:rPr lang="ko-KR" altLang="en-US" sz="1000" dirty="0"/>
              <a:t>버튼</a:t>
            </a:r>
            <a:r>
              <a:rPr lang="en-US" altLang="ko-KR" sz="1000" dirty="0"/>
              <a:t>3</a:t>
            </a:r>
          </a:p>
        </p:txBody>
      </p:sp>
      <p:sp>
        <p:nvSpPr>
          <p:cNvPr id="216" name="사각형: 둥근 모서리 215">
            <a:extLst>
              <a:ext uri="{FF2B5EF4-FFF2-40B4-BE49-F238E27FC236}">
                <a16:creationId xmlns:a16="http://schemas.microsoft.com/office/drawing/2014/main" id="{54E32775-62A6-79F1-965A-ED973C5377E7}"/>
              </a:ext>
            </a:extLst>
          </p:cNvPr>
          <p:cNvSpPr/>
          <p:nvPr/>
        </p:nvSpPr>
        <p:spPr>
          <a:xfrm>
            <a:off x="11180240" y="6089833"/>
            <a:ext cx="857484" cy="3600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비상정지</a:t>
            </a:r>
            <a:endParaRPr lang="en-US" altLang="ko-KR" sz="1000" dirty="0"/>
          </a:p>
          <a:p>
            <a:pPr algn="ctr"/>
            <a:r>
              <a:rPr lang="ko-KR" altLang="en-US" sz="1000" dirty="0"/>
              <a:t>버튼</a:t>
            </a:r>
            <a:r>
              <a:rPr lang="en-US" altLang="ko-KR" sz="1000" dirty="0"/>
              <a:t>4</a:t>
            </a:r>
          </a:p>
        </p:txBody>
      </p:sp>
      <p:cxnSp>
        <p:nvCxnSpPr>
          <p:cNvPr id="241" name="연결선: 꺾임 240">
            <a:extLst>
              <a:ext uri="{FF2B5EF4-FFF2-40B4-BE49-F238E27FC236}">
                <a16:creationId xmlns:a16="http://schemas.microsoft.com/office/drawing/2014/main" id="{EE7E70D0-0055-6CFB-E93F-408CF32BBB6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417111" y="2929800"/>
            <a:ext cx="1577006" cy="4743060"/>
          </a:xfrm>
          <a:prstGeom prst="bentConnector3">
            <a:avLst>
              <a:gd name="adj1" fmla="val 68806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연결선: 꺾임 242">
            <a:extLst>
              <a:ext uri="{FF2B5EF4-FFF2-40B4-BE49-F238E27FC236}">
                <a16:creationId xmlns:a16="http://schemas.microsoft.com/office/drawing/2014/main" id="{E486E456-A548-856D-CA94-616EC1675D2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937755" y="3388660"/>
            <a:ext cx="1577006" cy="3825340"/>
          </a:xfrm>
          <a:prstGeom prst="bentConnector3">
            <a:avLst>
              <a:gd name="adj1" fmla="val 62537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연결선: 꺾임 245">
            <a:extLst>
              <a:ext uri="{FF2B5EF4-FFF2-40B4-BE49-F238E27FC236}">
                <a16:creationId xmlns:a16="http://schemas.microsoft.com/office/drawing/2014/main" id="{79EC5759-0F0E-5A8B-FD99-4CD40719AB1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470755" y="3847520"/>
            <a:ext cx="1577006" cy="2907620"/>
          </a:xfrm>
          <a:prstGeom prst="bentConnector3">
            <a:avLst>
              <a:gd name="adj1" fmla="val 53918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연결선: 꺾임 248">
            <a:extLst>
              <a:ext uri="{FF2B5EF4-FFF2-40B4-BE49-F238E27FC236}">
                <a16:creationId xmlns:a16="http://schemas.microsoft.com/office/drawing/2014/main" id="{B9A87D04-E822-88DF-629F-6B909C63A58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991395" y="4306381"/>
            <a:ext cx="1577006" cy="1989899"/>
          </a:xfrm>
          <a:prstGeom prst="bentConnector3">
            <a:avLst>
              <a:gd name="adj1" fmla="val 46082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TextBox 272">
            <a:extLst>
              <a:ext uri="{FF2B5EF4-FFF2-40B4-BE49-F238E27FC236}">
                <a16:creationId xmlns:a16="http://schemas.microsoft.com/office/drawing/2014/main" id="{564B29CA-29EB-45F4-22AF-7210CCB168F5}"/>
              </a:ext>
            </a:extLst>
          </p:cNvPr>
          <p:cNvSpPr txBox="1"/>
          <p:nvPr/>
        </p:nvSpPr>
        <p:spPr>
          <a:xfrm>
            <a:off x="3218059" y="5871578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cxnSp>
        <p:nvCxnSpPr>
          <p:cNvPr id="274" name="연결선: 꺾임 273">
            <a:extLst>
              <a:ext uri="{FF2B5EF4-FFF2-40B4-BE49-F238E27FC236}">
                <a16:creationId xmlns:a16="http://schemas.microsoft.com/office/drawing/2014/main" id="{DE6D8A58-8AB0-5BEB-31A5-4FE16DF302C3}"/>
              </a:ext>
            </a:extLst>
          </p:cNvPr>
          <p:cNvCxnSpPr>
            <a:cxnSpLocks/>
          </p:cNvCxnSpPr>
          <p:nvPr/>
        </p:nvCxnSpPr>
        <p:spPr>
          <a:xfrm rot="16200000" flipV="1">
            <a:off x="6552691" y="4037724"/>
            <a:ext cx="1577006" cy="2527212"/>
          </a:xfrm>
          <a:prstGeom prst="bentConnector3">
            <a:avLst>
              <a:gd name="adj1" fmla="val 46082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연결선: 꺾임 276">
            <a:extLst>
              <a:ext uri="{FF2B5EF4-FFF2-40B4-BE49-F238E27FC236}">
                <a16:creationId xmlns:a16="http://schemas.microsoft.com/office/drawing/2014/main" id="{ED17F4A9-441F-5815-5681-11F77A2CA761}"/>
              </a:ext>
            </a:extLst>
          </p:cNvPr>
          <p:cNvCxnSpPr>
            <a:cxnSpLocks/>
          </p:cNvCxnSpPr>
          <p:nvPr/>
        </p:nvCxnSpPr>
        <p:spPr>
          <a:xfrm rot="16200000" flipV="1">
            <a:off x="7086346" y="3578215"/>
            <a:ext cx="1577006" cy="3446230"/>
          </a:xfrm>
          <a:prstGeom prst="bentConnector3">
            <a:avLst>
              <a:gd name="adj1" fmla="val 53918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연결선: 꺾임 279">
            <a:extLst>
              <a:ext uri="{FF2B5EF4-FFF2-40B4-BE49-F238E27FC236}">
                <a16:creationId xmlns:a16="http://schemas.microsoft.com/office/drawing/2014/main" id="{4969AC70-2365-0B0E-49B0-009A39C87B19}"/>
              </a:ext>
            </a:extLst>
          </p:cNvPr>
          <p:cNvCxnSpPr>
            <a:cxnSpLocks/>
          </p:cNvCxnSpPr>
          <p:nvPr/>
        </p:nvCxnSpPr>
        <p:spPr>
          <a:xfrm rot="16200000" flipV="1">
            <a:off x="7626167" y="3118706"/>
            <a:ext cx="1577006" cy="4365248"/>
          </a:xfrm>
          <a:prstGeom prst="bentConnector3">
            <a:avLst>
              <a:gd name="adj1" fmla="val 62929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연결선: 꺾임 282">
            <a:extLst>
              <a:ext uri="{FF2B5EF4-FFF2-40B4-BE49-F238E27FC236}">
                <a16:creationId xmlns:a16="http://schemas.microsoft.com/office/drawing/2014/main" id="{7E20BED5-7650-44E5-01CA-023C0BB0C421}"/>
              </a:ext>
            </a:extLst>
          </p:cNvPr>
          <p:cNvCxnSpPr>
            <a:cxnSpLocks/>
          </p:cNvCxnSpPr>
          <p:nvPr/>
        </p:nvCxnSpPr>
        <p:spPr>
          <a:xfrm rot="16200000" flipV="1">
            <a:off x="8166004" y="2659197"/>
            <a:ext cx="1577006" cy="5284266"/>
          </a:xfrm>
          <a:prstGeom prst="bentConnector3">
            <a:avLst>
              <a:gd name="adj1" fmla="val 69589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연결선: 꺾임 291">
            <a:extLst>
              <a:ext uri="{FF2B5EF4-FFF2-40B4-BE49-F238E27FC236}">
                <a16:creationId xmlns:a16="http://schemas.microsoft.com/office/drawing/2014/main" id="{27391357-0A26-07B9-FAEC-A38CD80B6FB1}"/>
              </a:ext>
            </a:extLst>
          </p:cNvPr>
          <p:cNvCxnSpPr>
            <a:cxnSpLocks/>
            <a:endCxn id="121" idx="0"/>
          </p:cNvCxnSpPr>
          <p:nvPr/>
        </p:nvCxnSpPr>
        <p:spPr>
          <a:xfrm rot="5400000">
            <a:off x="4549319" y="4804136"/>
            <a:ext cx="1559409" cy="1011985"/>
          </a:xfrm>
          <a:prstGeom prst="bentConnector3">
            <a:avLst>
              <a:gd name="adj1" fmla="val 59905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연결선: 꺾임 295">
            <a:extLst>
              <a:ext uri="{FF2B5EF4-FFF2-40B4-BE49-F238E27FC236}">
                <a16:creationId xmlns:a16="http://schemas.microsoft.com/office/drawing/2014/main" id="{93425880-3D45-DA52-91EE-C8FF475A4F45}"/>
              </a:ext>
            </a:extLst>
          </p:cNvPr>
          <p:cNvCxnSpPr>
            <a:cxnSpLocks/>
            <a:endCxn id="122" idx="0"/>
          </p:cNvCxnSpPr>
          <p:nvPr/>
        </p:nvCxnSpPr>
        <p:spPr>
          <a:xfrm rot="5400000">
            <a:off x="5024653" y="5244530"/>
            <a:ext cx="1568206" cy="122401"/>
          </a:xfrm>
          <a:prstGeom prst="bentConnector3">
            <a:avLst>
              <a:gd name="adj1" fmla="val 67007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연결선: 꺾임 300">
            <a:extLst>
              <a:ext uri="{FF2B5EF4-FFF2-40B4-BE49-F238E27FC236}">
                <a16:creationId xmlns:a16="http://schemas.microsoft.com/office/drawing/2014/main" id="{EE43DB09-4F6C-51F2-63CC-8CDBB8E6461C}"/>
              </a:ext>
            </a:extLst>
          </p:cNvPr>
          <p:cNvCxnSpPr>
            <a:cxnSpLocks/>
          </p:cNvCxnSpPr>
          <p:nvPr/>
        </p:nvCxnSpPr>
        <p:spPr>
          <a:xfrm rot="16200000" flipH="1">
            <a:off x="6018254" y="4523832"/>
            <a:ext cx="1572046" cy="1550035"/>
          </a:xfrm>
          <a:prstGeom prst="bentConnector3">
            <a:avLst>
              <a:gd name="adj1" fmla="val 60755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연결선: 꺾임 313">
            <a:extLst>
              <a:ext uri="{FF2B5EF4-FFF2-40B4-BE49-F238E27FC236}">
                <a16:creationId xmlns:a16="http://schemas.microsoft.com/office/drawing/2014/main" id="{B57DE3F0-403D-9AB1-6D56-A5FBFD34A1BB}"/>
              </a:ext>
            </a:extLst>
          </p:cNvPr>
          <p:cNvCxnSpPr>
            <a:cxnSpLocks/>
            <a:stCxn id="45" idx="2"/>
            <a:endCxn id="123" idx="0"/>
          </p:cNvCxnSpPr>
          <p:nvPr/>
        </p:nvCxnSpPr>
        <p:spPr>
          <a:xfrm rot="16200000" flipH="1">
            <a:off x="5518559" y="4936312"/>
            <a:ext cx="1589350" cy="717691"/>
          </a:xfrm>
          <a:prstGeom prst="bentConnector3">
            <a:avLst>
              <a:gd name="adj1" fmla="val 67882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TextBox 317">
            <a:extLst>
              <a:ext uri="{FF2B5EF4-FFF2-40B4-BE49-F238E27FC236}">
                <a16:creationId xmlns:a16="http://schemas.microsoft.com/office/drawing/2014/main" id="{082CA816-4BCA-F8AF-A947-5C6426A8F460}"/>
              </a:ext>
            </a:extLst>
          </p:cNvPr>
          <p:cNvSpPr txBox="1"/>
          <p:nvPr/>
        </p:nvSpPr>
        <p:spPr>
          <a:xfrm>
            <a:off x="4214963" y="5852136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319" name="TextBox 318">
            <a:extLst>
              <a:ext uri="{FF2B5EF4-FFF2-40B4-BE49-F238E27FC236}">
                <a16:creationId xmlns:a16="http://schemas.microsoft.com/office/drawing/2014/main" id="{39E89876-7A92-FF81-A126-4FE227AB9585}"/>
              </a:ext>
            </a:extLst>
          </p:cNvPr>
          <p:cNvSpPr txBox="1"/>
          <p:nvPr/>
        </p:nvSpPr>
        <p:spPr>
          <a:xfrm>
            <a:off x="5152388" y="5874389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320" name="TextBox 319">
            <a:extLst>
              <a:ext uri="{FF2B5EF4-FFF2-40B4-BE49-F238E27FC236}">
                <a16:creationId xmlns:a16="http://schemas.microsoft.com/office/drawing/2014/main" id="{8538CDDE-2BB2-18CB-FBF1-D8CE3C902E43}"/>
              </a:ext>
            </a:extLst>
          </p:cNvPr>
          <p:cNvSpPr txBox="1"/>
          <p:nvPr/>
        </p:nvSpPr>
        <p:spPr>
          <a:xfrm>
            <a:off x="6127457" y="5862826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321" name="TextBox 320">
            <a:extLst>
              <a:ext uri="{FF2B5EF4-FFF2-40B4-BE49-F238E27FC236}">
                <a16:creationId xmlns:a16="http://schemas.microsoft.com/office/drawing/2014/main" id="{73E5E5ED-981A-9F90-4482-8153E2E2F6AD}"/>
              </a:ext>
            </a:extLst>
          </p:cNvPr>
          <p:cNvSpPr txBox="1"/>
          <p:nvPr/>
        </p:nvSpPr>
        <p:spPr>
          <a:xfrm>
            <a:off x="6965592" y="5868816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37E79F93-2DF0-51AA-9A2F-8F3635C84092}"/>
              </a:ext>
            </a:extLst>
          </p:cNvPr>
          <p:cNvSpPr txBox="1"/>
          <p:nvPr/>
        </p:nvSpPr>
        <p:spPr>
          <a:xfrm>
            <a:off x="8003630" y="5859244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19C548A5-3796-A501-A5FF-0480A5AFE7F1}"/>
              </a:ext>
            </a:extLst>
          </p:cNvPr>
          <p:cNvSpPr txBox="1"/>
          <p:nvPr/>
        </p:nvSpPr>
        <p:spPr>
          <a:xfrm>
            <a:off x="8986162" y="5868816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70C6A195-7A0B-DA74-E025-2B8070C270EE}"/>
              </a:ext>
            </a:extLst>
          </p:cNvPr>
          <p:cNvSpPr txBox="1"/>
          <p:nvPr/>
        </p:nvSpPr>
        <p:spPr>
          <a:xfrm>
            <a:off x="10015274" y="5859244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325" name="TextBox 324">
            <a:extLst>
              <a:ext uri="{FF2B5EF4-FFF2-40B4-BE49-F238E27FC236}">
                <a16:creationId xmlns:a16="http://schemas.microsoft.com/office/drawing/2014/main" id="{23C27AAE-A597-8964-80F5-A69947F71C27}"/>
              </a:ext>
            </a:extLst>
          </p:cNvPr>
          <p:cNvSpPr txBox="1"/>
          <p:nvPr/>
        </p:nvSpPr>
        <p:spPr>
          <a:xfrm>
            <a:off x="10998867" y="5868816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cxnSp>
        <p:nvCxnSpPr>
          <p:cNvPr id="376" name="직선 연결선 375">
            <a:extLst>
              <a:ext uri="{FF2B5EF4-FFF2-40B4-BE49-F238E27FC236}">
                <a16:creationId xmlns:a16="http://schemas.microsoft.com/office/drawing/2014/main" id="{FB46BFF9-0C9D-1D52-873A-EE3BFA4DA307}"/>
              </a:ext>
            </a:extLst>
          </p:cNvPr>
          <p:cNvCxnSpPr>
            <a:cxnSpLocks/>
            <a:stCxn id="172" idx="2"/>
            <a:endCxn id="66" idx="0"/>
          </p:cNvCxnSpPr>
          <p:nvPr/>
        </p:nvCxnSpPr>
        <p:spPr>
          <a:xfrm flipH="1">
            <a:off x="5954389" y="2137643"/>
            <a:ext cx="2447" cy="826873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직선 연결선 378">
            <a:extLst>
              <a:ext uri="{FF2B5EF4-FFF2-40B4-BE49-F238E27FC236}">
                <a16:creationId xmlns:a16="http://schemas.microsoft.com/office/drawing/2014/main" id="{45BDACDF-FB6B-68B5-687F-692E48B5DCD4}"/>
              </a:ext>
            </a:extLst>
          </p:cNvPr>
          <p:cNvCxnSpPr>
            <a:cxnSpLocks/>
            <a:stCxn id="66" idx="2"/>
            <a:endCxn id="45" idx="0"/>
          </p:cNvCxnSpPr>
          <p:nvPr/>
        </p:nvCxnSpPr>
        <p:spPr>
          <a:xfrm>
            <a:off x="5954389" y="3324516"/>
            <a:ext cx="0" cy="815967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TextBox 381">
            <a:extLst>
              <a:ext uri="{FF2B5EF4-FFF2-40B4-BE49-F238E27FC236}">
                <a16:creationId xmlns:a16="http://schemas.microsoft.com/office/drawing/2014/main" id="{2E599307-F5FC-8E3E-8141-8B778F291E0D}"/>
              </a:ext>
            </a:extLst>
          </p:cNvPr>
          <p:cNvSpPr txBox="1"/>
          <p:nvPr/>
        </p:nvSpPr>
        <p:spPr>
          <a:xfrm>
            <a:off x="5399894" y="2177653"/>
            <a:ext cx="6263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Et</a:t>
            </a:r>
            <a:r>
              <a:rPr lang="ko-KR" altLang="en-US" sz="800" dirty="0" err="1"/>
              <a:t>hernet</a:t>
            </a:r>
            <a:endParaRPr lang="ko-KR" altLang="en-US" sz="800" dirty="0"/>
          </a:p>
        </p:txBody>
      </p:sp>
      <p:sp>
        <p:nvSpPr>
          <p:cNvPr id="383" name="TextBox 382">
            <a:extLst>
              <a:ext uri="{FF2B5EF4-FFF2-40B4-BE49-F238E27FC236}">
                <a16:creationId xmlns:a16="http://schemas.microsoft.com/office/drawing/2014/main" id="{DBE2E014-193D-885A-22C2-A8876A835867}"/>
              </a:ext>
            </a:extLst>
          </p:cNvPr>
          <p:cNvSpPr txBox="1"/>
          <p:nvPr/>
        </p:nvSpPr>
        <p:spPr>
          <a:xfrm>
            <a:off x="5359457" y="3334169"/>
            <a:ext cx="6263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Et</a:t>
            </a:r>
            <a:r>
              <a:rPr lang="ko-KR" altLang="en-US" sz="800" dirty="0" err="1"/>
              <a:t>hernet</a:t>
            </a:r>
            <a:endParaRPr lang="ko-KR" altLang="en-US" sz="800" dirty="0"/>
          </a:p>
        </p:txBody>
      </p:sp>
      <p:cxnSp>
        <p:nvCxnSpPr>
          <p:cNvPr id="407" name="연결선: 꺾임 406">
            <a:extLst>
              <a:ext uri="{FF2B5EF4-FFF2-40B4-BE49-F238E27FC236}">
                <a16:creationId xmlns:a16="http://schemas.microsoft.com/office/drawing/2014/main" id="{CDD99413-0A40-E4DE-F6C2-3E7676D91DD0}"/>
              </a:ext>
            </a:extLst>
          </p:cNvPr>
          <p:cNvCxnSpPr>
            <a:cxnSpLocks/>
            <a:endCxn id="137" idx="1"/>
          </p:cNvCxnSpPr>
          <p:nvPr/>
        </p:nvCxnSpPr>
        <p:spPr>
          <a:xfrm flipV="1">
            <a:off x="6380683" y="4317411"/>
            <a:ext cx="4657711" cy="108098"/>
          </a:xfrm>
          <a:prstGeom prst="bentConnector3">
            <a:avLst>
              <a:gd name="adj1" fmla="val 88203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" name="연결선: 꺾임 409">
            <a:extLst>
              <a:ext uri="{FF2B5EF4-FFF2-40B4-BE49-F238E27FC236}">
                <a16:creationId xmlns:a16="http://schemas.microsoft.com/office/drawing/2014/main" id="{376824E8-3204-2C92-7E06-7C965BF3AF78}"/>
              </a:ext>
            </a:extLst>
          </p:cNvPr>
          <p:cNvCxnSpPr>
            <a:cxnSpLocks/>
            <a:endCxn id="138" idx="1"/>
          </p:cNvCxnSpPr>
          <p:nvPr/>
        </p:nvCxnSpPr>
        <p:spPr>
          <a:xfrm flipV="1">
            <a:off x="6380683" y="3773340"/>
            <a:ext cx="4657711" cy="602745"/>
          </a:xfrm>
          <a:prstGeom prst="bentConnector3">
            <a:avLst>
              <a:gd name="adj1" fmla="val 85285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연결선: 꺾임 412">
            <a:extLst>
              <a:ext uri="{FF2B5EF4-FFF2-40B4-BE49-F238E27FC236}">
                <a16:creationId xmlns:a16="http://schemas.microsoft.com/office/drawing/2014/main" id="{7F6606A9-60BB-35FD-3A14-734E3EB6D288}"/>
              </a:ext>
            </a:extLst>
          </p:cNvPr>
          <p:cNvCxnSpPr>
            <a:cxnSpLocks/>
          </p:cNvCxnSpPr>
          <p:nvPr/>
        </p:nvCxnSpPr>
        <p:spPr>
          <a:xfrm flipV="1">
            <a:off x="6380683" y="3134891"/>
            <a:ext cx="4657711" cy="1167052"/>
          </a:xfrm>
          <a:prstGeom prst="bentConnector3">
            <a:avLst>
              <a:gd name="adj1" fmla="val 82632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연결선: 꺾임 415">
            <a:extLst>
              <a:ext uri="{FF2B5EF4-FFF2-40B4-BE49-F238E27FC236}">
                <a16:creationId xmlns:a16="http://schemas.microsoft.com/office/drawing/2014/main" id="{B15FE738-241E-3AAB-6F07-D8DCD342884C}"/>
              </a:ext>
            </a:extLst>
          </p:cNvPr>
          <p:cNvCxnSpPr>
            <a:cxnSpLocks/>
            <a:endCxn id="140" idx="1"/>
          </p:cNvCxnSpPr>
          <p:nvPr/>
        </p:nvCxnSpPr>
        <p:spPr>
          <a:xfrm flipV="1">
            <a:off x="6380683" y="2533522"/>
            <a:ext cx="4657711" cy="1694291"/>
          </a:xfrm>
          <a:prstGeom prst="bentConnector3">
            <a:avLst>
              <a:gd name="adj1" fmla="val 80111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9" name="TextBox 428">
            <a:extLst>
              <a:ext uri="{FF2B5EF4-FFF2-40B4-BE49-F238E27FC236}">
                <a16:creationId xmlns:a16="http://schemas.microsoft.com/office/drawing/2014/main" id="{32F1396F-891B-D208-C06F-0D2697D13DC4}"/>
              </a:ext>
            </a:extLst>
          </p:cNvPr>
          <p:cNvSpPr txBox="1"/>
          <p:nvPr/>
        </p:nvSpPr>
        <p:spPr>
          <a:xfrm>
            <a:off x="10428279" y="2312510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430" name="TextBox 429">
            <a:extLst>
              <a:ext uri="{FF2B5EF4-FFF2-40B4-BE49-F238E27FC236}">
                <a16:creationId xmlns:a16="http://schemas.microsoft.com/office/drawing/2014/main" id="{C8D7B453-6351-2FAB-A61F-E7027367F2EC}"/>
              </a:ext>
            </a:extLst>
          </p:cNvPr>
          <p:cNvSpPr txBox="1"/>
          <p:nvPr/>
        </p:nvSpPr>
        <p:spPr>
          <a:xfrm>
            <a:off x="10428279" y="2891025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431" name="TextBox 430">
            <a:extLst>
              <a:ext uri="{FF2B5EF4-FFF2-40B4-BE49-F238E27FC236}">
                <a16:creationId xmlns:a16="http://schemas.microsoft.com/office/drawing/2014/main" id="{6BF192AC-1CD0-C08A-F72A-66CE898C791E}"/>
              </a:ext>
            </a:extLst>
          </p:cNvPr>
          <p:cNvSpPr txBox="1"/>
          <p:nvPr/>
        </p:nvSpPr>
        <p:spPr>
          <a:xfrm>
            <a:off x="10428279" y="3554685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432" name="TextBox 431">
            <a:extLst>
              <a:ext uri="{FF2B5EF4-FFF2-40B4-BE49-F238E27FC236}">
                <a16:creationId xmlns:a16="http://schemas.microsoft.com/office/drawing/2014/main" id="{5BB691D1-2F25-F93A-F381-F1071B1C4529}"/>
              </a:ext>
            </a:extLst>
          </p:cNvPr>
          <p:cNvSpPr txBox="1"/>
          <p:nvPr/>
        </p:nvSpPr>
        <p:spPr>
          <a:xfrm>
            <a:off x="10428279" y="4074253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cxnSp>
        <p:nvCxnSpPr>
          <p:cNvPr id="446" name="연결선: 꺾임 445">
            <a:extLst>
              <a:ext uri="{FF2B5EF4-FFF2-40B4-BE49-F238E27FC236}">
                <a16:creationId xmlns:a16="http://schemas.microsoft.com/office/drawing/2014/main" id="{F40ED071-4F13-2F3F-DC57-7F69DD4E7A27}"/>
              </a:ext>
            </a:extLst>
          </p:cNvPr>
          <p:cNvCxnSpPr>
            <a:cxnSpLocks/>
          </p:cNvCxnSpPr>
          <p:nvPr/>
        </p:nvCxnSpPr>
        <p:spPr>
          <a:xfrm flipV="1">
            <a:off x="2527780" y="4406977"/>
            <a:ext cx="3000314" cy="40005"/>
          </a:xfrm>
          <a:prstGeom prst="bentConnector3">
            <a:avLst>
              <a:gd name="adj1" fmla="val 21788"/>
            </a:avLst>
          </a:prstGeom>
          <a:ln>
            <a:solidFill>
              <a:srgbClr val="FF0000"/>
            </a:solidFill>
            <a:prstDash val="lgDashDot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5" name="연결선: 꺾임 454">
            <a:extLst>
              <a:ext uri="{FF2B5EF4-FFF2-40B4-BE49-F238E27FC236}">
                <a16:creationId xmlns:a16="http://schemas.microsoft.com/office/drawing/2014/main" id="{7CDD906D-0616-AAE8-99AA-E744D65489DC}"/>
              </a:ext>
            </a:extLst>
          </p:cNvPr>
          <p:cNvCxnSpPr>
            <a:cxnSpLocks/>
          </p:cNvCxnSpPr>
          <p:nvPr/>
        </p:nvCxnSpPr>
        <p:spPr>
          <a:xfrm>
            <a:off x="2527780" y="3761060"/>
            <a:ext cx="3000314" cy="602669"/>
          </a:xfrm>
          <a:prstGeom prst="bentConnector3">
            <a:avLst>
              <a:gd name="adj1" fmla="val 22612"/>
            </a:avLst>
          </a:prstGeom>
          <a:ln>
            <a:solidFill>
              <a:srgbClr val="FF0000"/>
            </a:solidFill>
            <a:prstDash val="lgDashDot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연결선: 꺾임 458">
            <a:extLst>
              <a:ext uri="{FF2B5EF4-FFF2-40B4-BE49-F238E27FC236}">
                <a16:creationId xmlns:a16="http://schemas.microsoft.com/office/drawing/2014/main" id="{26DD734C-077F-C917-42D4-30629A1700AC}"/>
              </a:ext>
            </a:extLst>
          </p:cNvPr>
          <p:cNvCxnSpPr>
            <a:cxnSpLocks/>
          </p:cNvCxnSpPr>
          <p:nvPr/>
        </p:nvCxnSpPr>
        <p:spPr>
          <a:xfrm>
            <a:off x="2527780" y="3233930"/>
            <a:ext cx="3000314" cy="1061841"/>
          </a:xfrm>
          <a:prstGeom prst="bentConnector3">
            <a:avLst>
              <a:gd name="adj1" fmla="val 26113"/>
            </a:avLst>
          </a:prstGeom>
          <a:ln>
            <a:solidFill>
              <a:srgbClr val="FF0000"/>
            </a:solidFill>
            <a:prstDash val="lgDashDot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연결선: 꺾임 467">
            <a:extLst>
              <a:ext uri="{FF2B5EF4-FFF2-40B4-BE49-F238E27FC236}">
                <a16:creationId xmlns:a16="http://schemas.microsoft.com/office/drawing/2014/main" id="{D9192431-A431-3857-81D9-7FD3E9F0C733}"/>
              </a:ext>
            </a:extLst>
          </p:cNvPr>
          <p:cNvCxnSpPr>
            <a:cxnSpLocks/>
          </p:cNvCxnSpPr>
          <p:nvPr/>
        </p:nvCxnSpPr>
        <p:spPr>
          <a:xfrm>
            <a:off x="2518803" y="2586920"/>
            <a:ext cx="3009291" cy="1634715"/>
          </a:xfrm>
          <a:prstGeom prst="bentConnector3">
            <a:avLst>
              <a:gd name="adj1" fmla="val 30701"/>
            </a:avLst>
          </a:prstGeom>
          <a:ln>
            <a:solidFill>
              <a:srgbClr val="FF0000"/>
            </a:solidFill>
            <a:prstDash val="lgDashDot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1" name="TextBox 470">
            <a:extLst>
              <a:ext uri="{FF2B5EF4-FFF2-40B4-BE49-F238E27FC236}">
                <a16:creationId xmlns:a16="http://schemas.microsoft.com/office/drawing/2014/main" id="{58BA420E-5F59-9B9D-9A7B-C849BE6B4B19}"/>
              </a:ext>
            </a:extLst>
          </p:cNvPr>
          <p:cNvSpPr txBox="1"/>
          <p:nvPr/>
        </p:nvSpPr>
        <p:spPr>
          <a:xfrm>
            <a:off x="2473322" y="4448912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472" name="TextBox 471">
            <a:extLst>
              <a:ext uri="{FF2B5EF4-FFF2-40B4-BE49-F238E27FC236}">
                <a16:creationId xmlns:a16="http://schemas.microsoft.com/office/drawing/2014/main" id="{2D3D074D-440A-1EF7-CD56-9B612B48AB84}"/>
              </a:ext>
            </a:extLst>
          </p:cNvPr>
          <p:cNvSpPr txBox="1"/>
          <p:nvPr/>
        </p:nvSpPr>
        <p:spPr>
          <a:xfrm>
            <a:off x="2478819" y="3791889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473" name="TextBox 472">
            <a:extLst>
              <a:ext uri="{FF2B5EF4-FFF2-40B4-BE49-F238E27FC236}">
                <a16:creationId xmlns:a16="http://schemas.microsoft.com/office/drawing/2014/main" id="{537B05F0-91DD-0F15-A1B4-182CCF7CF415}"/>
              </a:ext>
            </a:extLst>
          </p:cNvPr>
          <p:cNvSpPr txBox="1"/>
          <p:nvPr/>
        </p:nvSpPr>
        <p:spPr>
          <a:xfrm>
            <a:off x="2509848" y="3208213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sp>
        <p:nvSpPr>
          <p:cNvPr id="474" name="TextBox 473">
            <a:extLst>
              <a:ext uri="{FF2B5EF4-FFF2-40B4-BE49-F238E27FC236}">
                <a16:creationId xmlns:a16="http://schemas.microsoft.com/office/drawing/2014/main" id="{C468F945-FC8F-3087-660A-23CF716257F6}"/>
              </a:ext>
            </a:extLst>
          </p:cNvPr>
          <p:cNvSpPr txBox="1"/>
          <p:nvPr/>
        </p:nvSpPr>
        <p:spPr>
          <a:xfrm>
            <a:off x="2534529" y="2563849"/>
            <a:ext cx="61011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Safety IO</a:t>
            </a:r>
            <a:endParaRPr lang="ko-KR" altLang="en-US" sz="800" dirty="0"/>
          </a:p>
        </p:txBody>
      </p:sp>
      <p:cxnSp>
        <p:nvCxnSpPr>
          <p:cNvPr id="476" name="직선 연결선 475">
            <a:extLst>
              <a:ext uri="{FF2B5EF4-FFF2-40B4-BE49-F238E27FC236}">
                <a16:creationId xmlns:a16="http://schemas.microsoft.com/office/drawing/2014/main" id="{61B8D3B6-B52B-33B3-6EFE-2FBF341EC99F}"/>
              </a:ext>
            </a:extLst>
          </p:cNvPr>
          <p:cNvCxnSpPr>
            <a:cxnSpLocks/>
            <a:stCxn id="8" idx="3"/>
            <a:endCxn id="3" idx="1"/>
          </p:cNvCxnSpPr>
          <p:nvPr/>
        </p:nvCxnSpPr>
        <p:spPr>
          <a:xfrm flipV="1">
            <a:off x="1058327" y="3111791"/>
            <a:ext cx="616864" cy="9568"/>
          </a:xfrm>
          <a:prstGeom prst="line">
            <a:avLst/>
          </a:prstGeom>
          <a:ln>
            <a:prstDash val="lgDashDot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직선 연결선 478">
            <a:extLst>
              <a:ext uri="{FF2B5EF4-FFF2-40B4-BE49-F238E27FC236}">
                <a16:creationId xmlns:a16="http://schemas.microsoft.com/office/drawing/2014/main" id="{587F2247-47C7-3870-BE2F-A9BD1F0CF3D0}"/>
              </a:ext>
            </a:extLst>
          </p:cNvPr>
          <p:cNvCxnSpPr>
            <a:cxnSpLocks/>
            <a:stCxn id="9" idx="3"/>
            <a:endCxn id="4" idx="1"/>
          </p:cNvCxnSpPr>
          <p:nvPr/>
        </p:nvCxnSpPr>
        <p:spPr>
          <a:xfrm flipV="1">
            <a:off x="1058327" y="3717814"/>
            <a:ext cx="616864" cy="9568"/>
          </a:xfrm>
          <a:prstGeom prst="line">
            <a:avLst/>
          </a:prstGeom>
          <a:ln>
            <a:prstDash val="lgDashDot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직선 연결선 481">
            <a:extLst>
              <a:ext uri="{FF2B5EF4-FFF2-40B4-BE49-F238E27FC236}">
                <a16:creationId xmlns:a16="http://schemas.microsoft.com/office/drawing/2014/main" id="{39CA82C5-450F-21EB-B218-B100125E4813}"/>
              </a:ext>
            </a:extLst>
          </p:cNvPr>
          <p:cNvCxnSpPr>
            <a:cxnSpLocks/>
            <a:stCxn id="10" idx="3"/>
            <a:endCxn id="6" idx="1"/>
          </p:cNvCxnSpPr>
          <p:nvPr/>
        </p:nvCxnSpPr>
        <p:spPr>
          <a:xfrm flipV="1">
            <a:off x="1069740" y="4323838"/>
            <a:ext cx="605451" cy="1005"/>
          </a:xfrm>
          <a:prstGeom prst="line">
            <a:avLst/>
          </a:prstGeom>
          <a:ln>
            <a:prstDash val="lgDashDot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연결선: 꺾임 583">
            <a:extLst>
              <a:ext uri="{FF2B5EF4-FFF2-40B4-BE49-F238E27FC236}">
                <a16:creationId xmlns:a16="http://schemas.microsoft.com/office/drawing/2014/main" id="{6814EF93-D340-E733-7C76-B158425A7498}"/>
              </a:ext>
            </a:extLst>
          </p:cNvPr>
          <p:cNvCxnSpPr>
            <a:cxnSpLocks/>
            <a:endCxn id="167" idx="2"/>
          </p:cNvCxnSpPr>
          <p:nvPr/>
        </p:nvCxnSpPr>
        <p:spPr>
          <a:xfrm rot="16200000" flipV="1">
            <a:off x="3701060" y="-193928"/>
            <a:ext cx="700726" cy="3242415"/>
          </a:xfrm>
          <a:prstGeom prst="bentConnector3">
            <a:avLst>
              <a:gd name="adj1" fmla="val 21785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3" name="연결선: 꺾임 592">
            <a:extLst>
              <a:ext uri="{FF2B5EF4-FFF2-40B4-BE49-F238E27FC236}">
                <a16:creationId xmlns:a16="http://schemas.microsoft.com/office/drawing/2014/main" id="{7837ADBF-48F4-5A53-5BC2-3D2F62D9AA30}"/>
              </a:ext>
            </a:extLst>
          </p:cNvPr>
          <p:cNvCxnSpPr>
            <a:cxnSpLocks/>
            <a:endCxn id="169" idx="2"/>
          </p:cNvCxnSpPr>
          <p:nvPr/>
        </p:nvCxnSpPr>
        <p:spPr>
          <a:xfrm rot="16200000" flipV="1">
            <a:off x="5171679" y="1134588"/>
            <a:ext cx="717894" cy="568216"/>
          </a:xfrm>
          <a:prstGeom prst="bentConnector3">
            <a:avLst>
              <a:gd name="adj1" fmla="val 28484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8" name="연결선: 꺾임 597">
            <a:extLst>
              <a:ext uri="{FF2B5EF4-FFF2-40B4-BE49-F238E27FC236}">
                <a16:creationId xmlns:a16="http://schemas.microsoft.com/office/drawing/2014/main" id="{7D8621C8-4D78-8637-4FBD-01609D88415A}"/>
              </a:ext>
            </a:extLst>
          </p:cNvPr>
          <p:cNvCxnSpPr>
            <a:cxnSpLocks/>
            <a:endCxn id="170" idx="2"/>
          </p:cNvCxnSpPr>
          <p:nvPr/>
        </p:nvCxnSpPr>
        <p:spPr>
          <a:xfrm rot="5400000" flipH="1" flipV="1">
            <a:off x="6698236" y="462489"/>
            <a:ext cx="715857" cy="1914453"/>
          </a:xfrm>
          <a:prstGeom prst="bentConnector3">
            <a:avLst>
              <a:gd name="adj1" fmla="val 28424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2" name="연결선: 꺾임 601">
            <a:extLst>
              <a:ext uri="{FF2B5EF4-FFF2-40B4-BE49-F238E27FC236}">
                <a16:creationId xmlns:a16="http://schemas.microsoft.com/office/drawing/2014/main" id="{5439D0A1-ADA4-220D-F1D1-89A0E4FC2B05}"/>
              </a:ext>
            </a:extLst>
          </p:cNvPr>
          <p:cNvCxnSpPr>
            <a:cxnSpLocks/>
            <a:endCxn id="171" idx="2"/>
          </p:cNvCxnSpPr>
          <p:nvPr/>
        </p:nvCxnSpPr>
        <p:spPr>
          <a:xfrm rot="5400000" flipH="1" flipV="1">
            <a:off x="8196207" y="-874382"/>
            <a:ext cx="721571" cy="4582481"/>
          </a:xfrm>
          <a:prstGeom prst="bentConnector3">
            <a:avLst>
              <a:gd name="adj1" fmla="val 21744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5" name="TextBox 604">
            <a:extLst>
              <a:ext uri="{FF2B5EF4-FFF2-40B4-BE49-F238E27FC236}">
                <a16:creationId xmlns:a16="http://schemas.microsoft.com/office/drawing/2014/main" id="{1A556DD4-8DC4-B27D-F85A-C91C71943C1B}"/>
              </a:ext>
            </a:extLst>
          </p:cNvPr>
          <p:cNvSpPr txBox="1"/>
          <p:nvPr/>
        </p:nvSpPr>
        <p:spPr>
          <a:xfrm>
            <a:off x="5214920" y="1154585"/>
            <a:ext cx="6263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Et</a:t>
            </a:r>
            <a:r>
              <a:rPr lang="ko-KR" altLang="en-US" sz="800" dirty="0" err="1"/>
              <a:t>hernet</a:t>
            </a:r>
            <a:endParaRPr lang="ko-KR" altLang="en-US" sz="800" dirty="0"/>
          </a:p>
        </p:txBody>
      </p:sp>
      <p:sp>
        <p:nvSpPr>
          <p:cNvPr id="606" name="TextBox 605">
            <a:extLst>
              <a:ext uri="{FF2B5EF4-FFF2-40B4-BE49-F238E27FC236}">
                <a16:creationId xmlns:a16="http://schemas.microsoft.com/office/drawing/2014/main" id="{5499941F-2106-ABB5-2BA3-4784051936D7}"/>
              </a:ext>
            </a:extLst>
          </p:cNvPr>
          <p:cNvSpPr txBox="1"/>
          <p:nvPr/>
        </p:nvSpPr>
        <p:spPr>
          <a:xfrm>
            <a:off x="7398998" y="1129724"/>
            <a:ext cx="6263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Et</a:t>
            </a:r>
            <a:r>
              <a:rPr lang="ko-KR" altLang="en-US" sz="800" dirty="0" err="1"/>
              <a:t>hernet</a:t>
            </a:r>
            <a:endParaRPr lang="ko-KR" altLang="en-US" sz="800" dirty="0"/>
          </a:p>
        </p:txBody>
      </p:sp>
      <p:sp>
        <p:nvSpPr>
          <p:cNvPr id="607" name="TextBox 606">
            <a:extLst>
              <a:ext uri="{FF2B5EF4-FFF2-40B4-BE49-F238E27FC236}">
                <a16:creationId xmlns:a16="http://schemas.microsoft.com/office/drawing/2014/main" id="{FCF64EB1-D9ED-8CCC-BEBF-B5DD88DF073D}"/>
              </a:ext>
            </a:extLst>
          </p:cNvPr>
          <p:cNvSpPr txBox="1"/>
          <p:nvPr/>
        </p:nvSpPr>
        <p:spPr>
          <a:xfrm>
            <a:off x="10284120" y="1217565"/>
            <a:ext cx="6263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Et</a:t>
            </a:r>
            <a:r>
              <a:rPr lang="ko-KR" altLang="en-US" sz="800" dirty="0" err="1"/>
              <a:t>hernet</a:t>
            </a:r>
            <a:endParaRPr lang="ko-KR" altLang="en-US" sz="800" dirty="0"/>
          </a:p>
        </p:txBody>
      </p:sp>
      <p:cxnSp>
        <p:nvCxnSpPr>
          <p:cNvPr id="608" name="직선 연결선 607">
            <a:extLst>
              <a:ext uri="{FF2B5EF4-FFF2-40B4-BE49-F238E27FC236}">
                <a16:creationId xmlns:a16="http://schemas.microsoft.com/office/drawing/2014/main" id="{8EFBD674-6735-302C-CCF6-B5C768D8B901}"/>
              </a:ext>
            </a:extLst>
          </p:cNvPr>
          <p:cNvCxnSpPr>
            <a:cxnSpLocks/>
            <a:stCxn id="172" idx="3"/>
            <a:endCxn id="201" idx="1"/>
          </p:cNvCxnSpPr>
          <p:nvPr/>
        </p:nvCxnSpPr>
        <p:spPr>
          <a:xfrm flipV="1">
            <a:off x="6385578" y="1952114"/>
            <a:ext cx="1557015" cy="5529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1" name="TextBox 610">
            <a:extLst>
              <a:ext uri="{FF2B5EF4-FFF2-40B4-BE49-F238E27FC236}">
                <a16:creationId xmlns:a16="http://schemas.microsoft.com/office/drawing/2014/main" id="{66C4BBF4-2431-B310-24FD-66782E35A342}"/>
              </a:ext>
            </a:extLst>
          </p:cNvPr>
          <p:cNvSpPr txBox="1"/>
          <p:nvPr/>
        </p:nvSpPr>
        <p:spPr>
          <a:xfrm>
            <a:off x="6336249" y="1722459"/>
            <a:ext cx="6263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Et</a:t>
            </a:r>
            <a:r>
              <a:rPr lang="ko-KR" altLang="en-US" sz="800" dirty="0" err="1"/>
              <a:t>hernet</a:t>
            </a:r>
            <a:endParaRPr lang="ko-KR" altLang="en-US" sz="800" dirty="0"/>
          </a:p>
        </p:txBody>
      </p:sp>
      <p:cxnSp>
        <p:nvCxnSpPr>
          <p:cNvPr id="612" name="연결선: 꺾임 611">
            <a:extLst>
              <a:ext uri="{FF2B5EF4-FFF2-40B4-BE49-F238E27FC236}">
                <a16:creationId xmlns:a16="http://schemas.microsoft.com/office/drawing/2014/main" id="{B6A3ADF0-6CA6-ECC1-6962-73E8F647555F}"/>
              </a:ext>
            </a:extLst>
          </p:cNvPr>
          <p:cNvCxnSpPr>
            <a:cxnSpLocks/>
          </p:cNvCxnSpPr>
          <p:nvPr/>
        </p:nvCxnSpPr>
        <p:spPr>
          <a:xfrm rot="10800000">
            <a:off x="2527780" y="2413094"/>
            <a:ext cx="3000314" cy="638748"/>
          </a:xfrm>
          <a:prstGeom prst="bentConnector3">
            <a:avLst>
              <a:gd name="adj1" fmla="val 36821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연결선: 꺾임 615">
            <a:extLst>
              <a:ext uri="{FF2B5EF4-FFF2-40B4-BE49-F238E27FC236}">
                <a16:creationId xmlns:a16="http://schemas.microsoft.com/office/drawing/2014/main" id="{B7F672C0-317C-9158-DDEF-F46E06D71EF7}"/>
              </a:ext>
            </a:extLst>
          </p:cNvPr>
          <p:cNvCxnSpPr>
            <a:cxnSpLocks/>
            <a:stCxn id="66" idx="1"/>
          </p:cNvCxnSpPr>
          <p:nvPr/>
        </p:nvCxnSpPr>
        <p:spPr>
          <a:xfrm rot="10800000">
            <a:off x="2539244" y="3078376"/>
            <a:ext cx="2988851" cy="66141"/>
          </a:xfrm>
          <a:prstGeom prst="bentConnector3">
            <a:avLst>
              <a:gd name="adj1" fmla="val 41525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2" name="연결선: 꺾임 621">
            <a:extLst>
              <a:ext uri="{FF2B5EF4-FFF2-40B4-BE49-F238E27FC236}">
                <a16:creationId xmlns:a16="http://schemas.microsoft.com/office/drawing/2014/main" id="{4A10F358-262C-4EBD-F16B-9A97E0CE5188}"/>
              </a:ext>
            </a:extLst>
          </p:cNvPr>
          <p:cNvCxnSpPr>
            <a:cxnSpLocks/>
          </p:cNvCxnSpPr>
          <p:nvPr/>
        </p:nvCxnSpPr>
        <p:spPr>
          <a:xfrm rot="10800000" flipV="1">
            <a:off x="2534530" y="3218652"/>
            <a:ext cx="2993565" cy="428990"/>
          </a:xfrm>
          <a:prstGeom prst="bentConnector3">
            <a:avLst>
              <a:gd name="adj1" fmla="val 44840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연결선: 꺾임 625">
            <a:extLst>
              <a:ext uri="{FF2B5EF4-FFF2-40B4-BE49-F238E27FC236}">
                <a16:creationId xmlns:a16="http://schemas.microsoft.com/office/drawing/2014/main" id="{A7AE3648-7BC5-65F1-1D73-E6C99E12DF04}"/>
              </a:ext>
            </a:extLst>
          </p:cNvPr>
          <p:cNvCxnSpPr>
            <a:cxnSpLocks/>
          </p:cNvCxnSpPr>
          <p:nvPr/>
        </p:nvCxnSpPr>
        <p:spPr>
          <a:xfrm rot="10800000" flipV="1">
            <a:off x="2519229" y="3290573"/>
            <a:ext cx="3003971" cy="979448"/>
          </a:xfrm>
          <a:prstGeom prst="bentConnector3">
            <a:avLst>
              <a:gd name="adj1" fmla="val 41567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8" name="TextBox 627">
            <a:extLst>
              <a:ext uri="{FF2B5EF4-FFF2-40B4-BE49-F238E27FC236}">
                <a16:creationId xmlns:a16="http://schemas.microsoft.com/office/drawing/2014/main" id="{DEC00501-86AA-6467-4D7D-6E7AE5EBE775}"/>
              </a:ext>
            </a:extLst>
          </p:cNvPr>
          <p:cNvSpPr txBox="1"/>
          <p:nvPr/>
        </p:nvSpPr>
        <p:spPr>
          <a:xfrm>
            <a:off x="2571563" y="2204266"/>
            <a:ext cx="6263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Et</a:t>
            </a:r>
            <a:r>
              <a:rPr lang="ko-KR" altLang="en-US" sz="800" dirty="0" err="1"/>
              <a:t>hernet</a:t>
            </a:r>
            <a:endParaRPr lang="ko-KR" altLang="en-US" sz="800" dirty="0"/>
          </a:p>
        </p:txBody>
      </p:sp>
      <p:sp>
        <p:nvSpPr>
          <p:cNvPr id="629" name="TextBox 628">
            <a:extLst>
              <a:ext uri="{FF2B5EF4-FFF2-40B4-BE49-F238E27FC236}">
                <a16:creationId xmlns:a16="http://schemas.microsoft.com/office/drawing/2014/main" id="{00B78DE8-56AA-89C6-C96D-98D03A11DF83}"/>
              </a:ext>
            </a:extLst>
          </p:cNvPr>
          <p:cNvSpPr txBox="1"/>
          <p:nvPr/>
        </p:nvSpPr>
        <p:spPr>
          <a:xfrm>
            <a:off x="2570373" y="2876171"/>
            <a:ext cx="6263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Et</a:t>
            </a:r>
            <a:r>
              <a:rPr lang="ko-KR" altLang="en-US" sz="800" dirty="0" err="1"/>
              <a:t>hernet</a:t>
            </a:r>
            <a:endParaRPr lang="ko-KR" altLang="en-US" sz="800" dirty="0"/>
          </a:p>
        </p:txBody>
      </p:sp>
      <p:sp>
        <p:nvSpPr>
          <p:cNvPr id="630" name="TextBox 629">
            <a:extLst>
              <a:ext uri="{FF2B5EF4-FFF2-40B4-BE49-F238E27FC236}">
                <a16:creationId xmlns:a16="http://schemas.microsoft.com/office/drawing/2014/main" id="{E3C087F1-DA49-70BB-FA70-63E81A7218AC}"/>
              </a:ext>
            </a:extLst>
          </p:cNvPr>
          <p:cNvSpPr txBox="1"/>
          <p:nvPr/>
        </p:nvSpPr>
        <p:spPr>
          <a:xfrm>
            <a:off x="2552008" y="3454486"/>
            <a:ext cx="6263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Et</a:t>
            </a:r>
            <a:r>
              <a:rPr lang="ko-KR" altLang="en-US" sz="800" dirty="0" err="1"/>
              <a:t>hernet</a:t>
            </a:r>
            <a:endParaRPr lang="ko-KR" altLang="en-US" sz="800" dirty="0"/>
          </a:p>
        </p:txBody>
      </p:sp>
      <p:sp>
        <p:nvSpPr>
          <p:cNvPr id="631" name="TextBox 630">
            <a:extLst>
              <a:ext uri="{FF2B5EF4-FFF2-40B4-BE49-F238E27FC236}">
                <a16:creationId xmlns:a16="http://schemas.microsoft.com/office/drawing/2014/main" id="{5B106BFE-496C-0A69-620B-CBDFE121A077}"/>
              </a:ext>
            </a:extLst>
          </p:cNvPr>
          <p:cNvSpPr txBox="1"/>
          <p:nvPr/>
        </p:nvSpPr>
        <p:spPr>
          <a:xfrm>
            <a:off x="2530216" y="4089688"/>
            <a:ext cx="62634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Et</a:t>
            </a:r>
            <a:r>
              <a:rPr lang="ko-KR" altLang="en-US" sz="800" dirty="0" err="1"/>
              <a:t>hernet</a:t>
            </a:r>
            <a:endParaRPr lang="ko-KR" altLang="en-US" sz="800" dirty="0"/>
          </a:p>
        </p:txBody>
      </p:sp>
      <p:sp>
        <p:nvSpPr>
          <p:cNvPr id="640" name="사각형: 둥근 모서리 639">
            <a:extLst>
              <a:ext uri="{FF2B5EF4-FFF2-40B4-BE49-F238E27FC236}">
                <a16:creationId xmlns:a16="http://schemas.microsoft.com/office/drawing/2014/main" id="{5B15FF7A-F38C-82DC-57B3-BD7385021D8D}"/>
              </a:ext>
            </a:extLst>
          </p:cNvPr>
          <p:cNvSpPr/>
          <p:nvPr/>
        </p:nvSpPr>
        <p:spPr>
          <a:xfrm>
            <a:off x="555925" y="763716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r>
              <a:rPr lang="en-US" altLang="ko-KR" sz="1000" dirty="0"/>
              <a:t>2</a:t>
            </a:r>
          </a:p>
        </p:txBody>
      </p:sp>
      <p:sp>
        <p:nvSpPr>
          <p:cNvPr id="641" name="사각형: 둥근 모서리 640">
            <a:extLst>
              <a:ext uri="{FF2B5EF4-FFF2-40B4-BE49-F238E27FC236}">
                <a16:creationId xmlns:a16="http://schemas.microsoft.com/office/drawing/2014/main" id="{6D2E728D-3813-71A6-9075-211171F812CD}"/>
              </a:ext>
            </a:extLst>
          </p:cNvPr>
          <p:cNvSpPr/>
          <p:nvPr/>
        </p:nvSpPr>
        <p:spPr>
          <a:xfrm>
            <a:off x="555925" y="1176369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r>
              <a:rPr lang="en-US" altLang="ko-KR" sz="1000" dirty="0"/>
              <a:t>3</a:t>
            </a:r>
          </a:p>
        </p:txBody>
      </p:sp>
      <p:sp>
        <p:nvSpPr>
          <p:cNvPr id="644" name="사각형: 둥근 모서리 643">
            <a:extLst>
              <a:ext uri="{FF2B5EF4-FFF2-40B4-BE49-F238E27FC236}">
                <a16:creationId xmlns:a16="http://schemas.microsoft.com/office/drawing/2014/main" id="{1B7E6708-C5DE-421C-BAA9-4051A8D79148}"/>
              </a:ext>
            </a:extLst>
          </p:cNvPr>
          <p:cNvSpPr/>
          <p:nvPr/>
        </p:nvSpPr>
        <p:spPr>
          <a:xfrm>
            <a:off x="3371206" y="364272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r>
              <a:rPr lang="en-US" altLang="ko-KR" sz="1000" dirty="0"/>
              <a:t>4</a:t>
            </a:r>
          </a:p>
        </p:txBody>
      </p:sp>
      <p:sp>
        <p:nvSpPr>
          <p:cNvPr id="645" name="사각형: 둥근 모서리 644">
            <a:extLst>
              <a:ext uri="{FF2B5EF4-FFF2-40B4-BE49-F238E27FC236}">
                <a16:creationId xmlns:a16="http://schemas.microsoft.com/office/drawing/2014/main" id="{54BD2180-4412-341F-68A4-EBD63A549F2D}"/>
              </a:ext>
            </a:extLst>
          </p:cNvPr>
          <p:cNvSpPr/>
          <p:nvPr/>
        </p:nvSpPr>
        <p:spPr>
          <a:xfrm>
            <a:off x="3371206" y="766230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r>
              <a:rPr lang="en-US" altLang="ko-KR" sz="1000" dirty="0"/>
              <a:t>5</a:t>
            </a:r>
          </a:p>
        </p:txBody>
      </p:sp>
      <p:sp>
        <p:nvSpPr>
          <p:cNvPr id="646" name="사각형: 둥근 모서리 645">
            <a:extLst>
              <a:ext uri="{FF2B5EF4-FFF2-40B4-BE49-F238E27FC236}">
                <a16:creationId xmlns:a16="http://schemas.microsoft.com/office/drawing/2014/main" id="{5F7B3845-7143-BBDB-CBD9-089394ADB2F8}"/>
              </a:ext>
            </a:extLst>
          </p:cNvPr>
          <p:cNvSpPr/>
          <p:nvPr/>
        </p:nvSpPr>
        <p:spPr>
          <a:xfrm>
            <a:off x="3371206" y="1178883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r>
              <a:rPr lang="en-US" altLang="ko-KR" sz="1000" dirty="0"/>
              <a:t>6</a:t>
            </a:r>
          </a:p>
        </p:txBody>
      </p:sp>
      <p:sp>
        <p:nvSpPr>
          <p:cNvPr id="647" name="사각형: 둥근 모서리 646">
            <a:extLst>
              <a:ext uri="{FF2B5EF4-FFF2-40B4-BE49-F238E27FC236}">
                <a16:creationId xmlns:a16="http://schemas.microsoft.com/office/drawing/2014/main" id="{9021D98C-3A2E-5F58-BA00-8AE271BFAC30}"/>
              </a:ext>
            </a:extLst>
          </p:cNvPr>
          <p:cNvSpPr/>
          <p:nvPr/>
        </p:nvSpPr>
        <p:spPr>
          <a:xfrm>
            <a:off x="6141567" y="360486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r>
              <a:rPr lang="en-US" altLang="ko-KR" sz="1000" dirty="0"/>
              <a:t>7</a:t>
            </a:r>
          </a:p>
        </p:txBody>
      </p:sp>
      <p:sp>
        <p:nvSpPr>
          <p:cNvPr id="648" name="사각형: 둥근 모서리 647">
            <a:extLst>
              <a:ext uri="{FF2B5EF4-FFF2-40B4-BE49-F238E27FC236}">
                <a16:creationId xmlns:a16="http://schemas.microsoft.com/office/drawing/2014/main" id="{B2A2D4FA-6D01-12BC-3871-D5C25AD62F40}"/>
              </a:ext>
            </a:extLst>
          </p:cNvPr>
          <p:cNvSpPr/>
          <p:nvPr/>
        </p:nvSpPr>
        <p:spPr>
          <a:xfrm>
            <a:off x="6141567" y="762444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r>
              <a:rPr lang="en-US" altLang="ko-KR" sz="1000" dirty="0"/>
              <a:t>8</a:t>
            </a:r>
          </a:p>
        </p:txBody>
      </p:sp>
      <p:sp>
        <p:nvSpPr>
          <p:cNvPr id="649" name="사각형: 둥근 모서리 648">
            <a:extLst>
              <a:ext uri="{FF2B5EF4-FFF2-40B4-BE49-F238E27FC236}">
                <a16:creationId xmlns:a16="http://schemas.microsoft.com/office/drawing/2014/main" id="{D675AA8F-F6EC-B6F2-8858-71A398469F7E}"/>
              </a:ext>
            </a:extLst>
          </p:cNvPr>
          <p:cNvSpPr/>
          <p:nvPr/>
        </p:nvSpPr>
        <p:spPr>
          <a:xfrm>
            <a:off x="6141567" y="1175097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r>
              <a:rPr lang="en-US" altLang="ko-KR" sz="1000" dirty="0"/>
              <a:t>9</a:t>
            </a:r>
          </a:p>
        </p:txBody>
      </p:sp>
      <p:sp>
        <p:nvSpPr>
          <p:cNvPr id="652" name="사각형: 둥근 모서리 651">
            <a:extLst>
              <a:ext uri="{FF2B5EF4-FFF2-40B4-BE49-F238E27FC236}">
                <a16:creationId xmlns:a16="http://schemas.microsoft.com/office/drawing/2014/main" id="{8553A273-627C-C8B0-FE2B-4F8EFB6DEE24}"/>
              </a:ext>
            </a:extLst>
          </p:cNvPr>
          <p:cNvSpPr/>
          <p:nvPr/>
        </p:nvSpPr>
        <p:spPr>
          <a:xfrm>
            <a:off x="8975368" y="357935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r>
              <a:rPr lang="en-US" altLang="ko-KR" sz="1000" dirty="0"/>
              <a:t>10</a:t>
            </a:r>
          </a:p>
        </p:txBody>
      </p:sp>
      <p:sp>
        <p:nvSpPr>
          <p:cNvPr id="653" name="사각형: 둥근 모서리 652">
            <a:extLst>
              <a:ext uri="{FF2B5EF4-FFF2-40B4-BE49-F238E27FC236}">
                <a16:creationId xmlns:a16="http://schemas.microsoft.com/office/drawing/2014/main" id="{6F203012-A31F-AF40-1240-D89D44F6BCD7}"/>
              </a:ext>
            </a:extLst>
          </p:cNvPr>
          <p:cNvSpPr/>
          <p:nvPr/>
        </p:nvSpPr>
        <p:spPr>
          <a:xfrm>
            <a:off x="8975368" y="759893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r>
              <a:rPr lang="en-US" altLang="ko-KR" sz="1000" dirty="0"/>
              <a:t>11</a:t>
            </a:r>
          </a:p>
        </p:txBody>
      </p:sp>
      <p:sp>
        <p:nvSpPr>
          <p:cNvPr id="654" name="사각형: 둥근 모서리 653">
            <a:extLst>
              <a:ext uri="{FF2B5EF4-FFF2-40B4-BE49-F238E27FC236}">
                <a16:creationId xmlns:a16="http://schemas.microsoft.com/office/drawing/2014/main" id="{0B57B5EF-82B4-EA83-36D8-490B3F762EF5}"/>
              </a:ext>
            </a:extLst>
          </p:cNvPr>
          <p:cNvSpPr/>
          <p:nvPr/>
        </p:nvSpPr>
        <p:spPr>
          <a:xfrm>
            <a:off x="8975368" y="1172546"/>
            <a:ext cx="857484" cy="360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진동센서</a:t>
            </a:r>
            <a:r>
              <a:rPr lang="en-US" altLang="ko-KR" sz="1000" dirty="0"/>
              <a:t>12</a:t>
            </a:r>
          </a:p>
        </p:txBody>
      </p:sp>
      <p:cxnSp>
        <p:nvCxnSpPr>
          <p:cNvPr id="655" name="연결선: 꺾임 654">
            <a:extLst>
              <a:ext uri="{FF2B5EF4-FFF2-40B4-BE49-F238E27FC236}">
                <a16:creationId xmlns:a16="http://schemas.microsoft.com/office/drawing/2014/main" id="{7ED9B319-14AE-1AD3-9818-AA4DF5E1416D}"/>
              </a:ext>
            </a:extLst>
          </p:cNvPr>
          <p:cNvCxnSpPr>
            <a:cxnSpLocks/>
            <a:endCxn id="154" idx="3"/>
          </p:cNvCxnSpPr>
          <p:nvPr/>
        </p:nvCxnSpPr>
        <p:spPr>
          <a:xfrm rot="10800000">
            <a:off x="1413410" y="541758"/>
            <a:ext cx="583927" cy="231808"/>
          </a:xfrm>
          <a:prstGeom prst="bentConnector3">
            <a:avLst>
              <a:gd name="adj1" fmla="val 23548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9" name="연결선: 꺾임 658">
            <a:extLst>
              <a:ext uri="{FF2B5EF4-FFF2-40B4-BE49-F238E27FC236}">
                <a16:creationId xmlns:a16="http://schemas.microsoft.com/office/drawing/2014/main" id="{4D69096C-854A-08FD-6FBB-BEBC0F3A076A}"/>
              </a:ext>
            </a:extLst>
          </p:cNvPr>
          <p:cNvCxnSpPr>
            <a:cxnSpLocks/>
            <a:stCxn id="167" idx="1"/>
            <a:endCxn id="640" idx="3"/>
          </p:cNvCxnSpPr>
          <p:nvPr/>
        </p:nvCxnSpPr>
        <p:spPr>
          <a:xfrm rot="10800000" flipV="1">
            <a:off x="1413410" y="896916"/>
            <a:ext cx="590511" cy="46799"/>
          </a:xfrm>
          <a:prstGeom prst="bentConnector3">
            <a:avLst>
              <a:gd name="adj1" fmla="val 50000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2" name="연결선: 꺾임 661">
            <a:extLst>
              <a:ext uri="{FF2B5EF4-FFF2-40B4-BE49-F238E27FC236}">
                <a16:creationId xmlns:a16="http://schemas.microsoft.com/office/drawing/2014/main" id="{8C1FB05E-F50B-9A0D-DCF6-A9D8F51FD597}"/>
              </a:ext>
            </a:extLst>
          </p:cNvPr>
          <p:cNvCxnSpPr>
            <a:cxnSpLocks/>
            <a:endCxn id="641" idx="3"/>
          </p:cNvCxnSpPr>
          <p:nvPr/>
        </p:nvCxnSpPr>
        <p:spPr>
          <a:xfrm rot="10800000" flipV="1">
            <a:off x="1413410" y="1018849"/>
            <a:ext cx="595213" cy="337519"/>
          </a:xfrm>
          <a:prstGeom prst="bentConnector3">
            <a:avLst>
              <a:gd name="adj1" fmla="val 28202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6" name="연결선: 꺾임 665">
            <a:extLst>
              <a:ext uri="{FF2B5EF4-FFF2-40B4-BE49-F238E27FC236}">
                <a16:creationId xmlns:a16="http://schemas.microsoft.com/office/drawing/2014/main" id="{2B2AC04E-C5AF-DB4D-F133-68F09FA5C7B0}"/>
              </a:ext>
            </a:extLst>
          </p:cNvPr>
          <p:cNvCxnSpPr>
            <a:cxnSpLocks/>
          </p:cNvCxnSpPr>
          <p:nvPr/>
        </p:nvCxnSpPr>
        <p:spPr>
          <a:xfrm rot="10800000">
            <a:off x="4231117" y="551439"/>
            <a:ext cx="583927" cy="231808"/>
          </a:xfrm>
          <a:prstGeom prst="bentConnector3">
            <a:avLst>
              <a:gd name="adj1" fmla="val 23548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7" name="연결선: 꺾임 666">
            <a:extLst>
              <a:ext uri="{FF2B5EF4-FFF2-40B4-BE49-F238E27FC236}">
                <a16:creationId xmlns:a16="http://schemas.microsoft.com/office/drawing/2014/main" id="{60767155-DF09-A5FF-168B-7B2093A1078F}"/>
              </a:ext>
            </a:extLst>
          </p:cNvPr>
          <p:cNvCxnSpPr>
            <a:cxnSpLocks/>
          </p:cNvCxnSpPr>
          <p:nvPr/>
        </p:nvCxnSpPr>
        <p:spPr>
          <a:xfrm rot="10800000" flipV="1">
            <a:off x="4231117" y="906597"/>
            <a:ext cx="590511" cy="46799"/>
          </a:xfrm>
          <a:prstGeom prst="bentConnector3">
            <a:avLst>
              <a:gd name="adj1" fmla="val 50000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연결선: 꺾임 667">
            <a:extLst>
              <a:ext uri="{FF2B5EF4-FFF2-40B4-BE49-F238E27FC236}">
                <a16:creationId xmlns:a16="http://schemas.microsoft.com/office/drawing/2014/main" id="{1C04ACA1-D027-825E-7BAF-DFF336DA108E}"/>
              </a:ext>
            </a:extLst>
          </p:cNvPr>
          <p:cNvCxnSpPr>
            <a:cxnSpLocks/>
          </p:cNvCxnSpPr>
          <p:nvPr/>
        </p:nvCxnSpPr>
        <p:spPr>
          <a:xfrm rot="10800000" flipV="1">
            <a:off x="4231117" y="1028530"/>
            <a:ext cx="595213" cy="337519"/>
          </a:xfrm>
          <a:prstGeom prst="bentConnector3">
            <a:avLst>
              <a:gd name="adj1" fmla="val 28202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연결선: 꺾임 668">
            <a:extLst>
              <a:ext uri="{FF2B5EF4-FFF2-40B4-BE49-F238E27FC236}">
                <a16:creationId xmlns:a16="http://schemas.microsoft.com/office/drawing/2014/main" id="{E346CA77-B536-5187-1DB2-4E9CC0480849}"/>
              </a:ext>
            </a:extLst>
          </p:cNvPr>
          <p:cNvCxnSpPr>
            <a:cxnSpLocks/>
          </p:cNvCxnSpPr>
          <p:nvPr/>
        </p:nvCxnSpPr>
        <p:spPr>
          <a:xfrm rot="10800000">
            <a:off x="6994947" y="531105"/>
            <a:ext cx="583927" cy="231808"/>
          </a:xfrm>
          <a:prstGeom prst="bentConnector3">
            <a:avLst>
              <a:gd name="adj1" fmla="val 23548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0" name="연결선: 꺾임 669">
            <a:extLst>
              <a:ext uri="{FF2B5EF4-FFF2-40B4-BE49-F238E27FC236}">
                <a16:creationId xmlns:a16="http://schemas.microsoft.com/office/drawing/2014/main" id="{44044ED5-2A7B-A04C-945E-CC9570F550CF}"/>
              </a:ext>
            </a:extLst>
          </p:cNvPr>
          <p:cNvCxnSpPr>
            <a:cxnSpLocks/>
          </p:cNvCxnSpPr>
          <p:nvPr/>
        </p:nvCxnSpPr>
        <p:spPr>
          <a:xfrm rot="10800000" flipV="1">
            <a:off x="6994947" y="886263"/>
            <a:ext cx="590511" cy="46799"/>
          </a:xfrm>
          <a:prstGeom prst="bentConnector3">
            <a:avLst>
              <a:gd name="adj1" fmla="val 50000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1" name="연결선: 꺾임 670">
            <a:extLst>
              <a:ext uri="{FF2B5EF4-FFF2-40B4-BE49-F238E27FC236}">
                <a16:creationId xmlns:a16="http://schemas.microsoft.com/office/drawing/2014/main" id="{43C7D9AD-BA1B-BB71-968B-A0E28266ACC8}"/>
              </a:ext>
            </a:extLst>
          </p:cNvPr>
          <p:cNvCxnSpPr>
            <a:cxnSpLocks/>
          </p:cNvCxnSpPr>
          <p:nvPr/>
        </p:nvCxnSpPr>
        <p:spPr>
          <a:xfrm rot="10800000" flipV="1">
            <a:off x="6994947" y="1008196"/>
            <a:ext cx="595213" cy="337519"/>
          </a:xfrm>
          <a:prstGeom prst="bentConnector3">
            <a:avLst>
              <a:gd name="adj1" fmla="val 28202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2" name="연결선: 꺾임 671">
            <a:extLst>
              <a:ext uri="{FF2B5EF4-FFF2-40B4-BE49-F238E27FC236}">
                <a16:creationId xmlns:a16="http://schemas.microsoft.com/office/drawing/2014/main" id="{BBF7E027-AFC7-AC4C-C210-5F9828B88090}"/>
              </a:ext>
            </a:extLst>
          </p:cNvPr>
          <p:cNvCxnSpPr>
            <a:cxnSpLocks/>
          </p:cNvCxnSpPr>
          <p:nvPr/>
        </p:nvCxnSpPr>
        <p:spPr>
          <a:xfrm rot="10800000">
            <a:off x="9820385" y="541236"/>
            <a:ext cx="583927" cy="231808"/>
          </a:xfrm>
          <a:prstGeom prst="bentConnector3">
            <a:avLst>
              <a:gd name="adj1" fmla="val 23548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연결선: 꺾임 672">
            <a:extLst>
              <a:ext uri="{FF2B5EF4-FFF2-40B4-BE49-F238E27FC236}">
                <a16:creationId xmlns:a16="http://schemas.microsoft.com/office/drawing/2014/main" id="{406CFB9B-3F89-257D-DE11-43E28CDEF73E}"/>
              </a:ext>
            </a:extLst>
          </p:cNvPr>
          <p:cNvCxnSpPr>
            <a:cxnSpLocks/>
          </p:cNvCxnSpPr>
          <p:nvPr/>
        </p:nvCxnSpPr>
        <p:spPr>
          <a:xfrm rot="10800000" flipV="1">
            <a:off x="9820385" y="896394"/>
            <a:ext cx="590511" cy="46799"/>
          </a:xfrm>
          <a:prstGeom prst="bentConnector3">
            <a:avLst>
              <a:gd name="adj1" fmla="val 50000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4" name="연결선: 꺾임 673">
            <a:extLst>
              <a:ext uri="{FF2B5EF4-FFF2-40B4-BE49-F238E27FC236}">
                <a16:creationId xmlns:a16="http://schemas.microsoft.com/office/drawing/2014/main" id="{301262DA-E391-26B5-6980-6E9576005C0D}"/>
              </a:ext>
            </a:extLst>
          </p:cNvPr>
          <p:cNvCxnSpPr>
            <a:cxnSpLocks/>
          </p:cNvCxnSpPr>
          <p:nvPr/>
        </p:nvCxnSpPr>
        <p:spPr>
          <a:xfrm rot="10800000" flipV="1">
            <a:off x="9820385" y="1018327"/>
            <a:ext cx="595213" cy="337519"/>
          </a:xfrm>
          <a:prstGeom prst="bentConnector3">
            <a:avLst>
              <a:gd name="adj1" fmla="val 28202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" name="TextBox 674">
            <a:extLst>
              <a:ext uri="{FF2B5EF4-FFF2-40B4-BE49-F238E27FC236}">
                <a16:creationId xmlns:a16="http://schemas.microsoft.com/office/drawing/2014/main" id="{F2D36F33-AF5F-0599-B2B1-38A4043A9739}"/>
              </a:ext>
            </a:extLst>
          </p:cNvPr>
          <p:cNvSpPr txBox="1"/>
          <p:nvPr/>
        </p:nvSpPr>
        <p:spPr>
          <a:xfrm>
            <a:off x="1400463" y="712046"/>
            <a:ext cx="54862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RS-485</a:t>
            </a:r>
            <a:endParaRPr lang="ko-KR" altLang="en-US" sz="800" dirty="0"/>
          </a:p>
        </p:txBody>
      </p:sp>
      <p:sp>
        <p:nvSpPr>
          <p:cNvPr id="676" name="TextBox 675">
            <a:extLst>
              <a:ext uri="{FF2B5EF4-FFF2-40B4-BE49-F238E27FC236}">
                <a16:creationId xmlns:a16="http://schemas.microsoft.com/office/drawing/2014/main" id="{E461E0F4-F4DA-6D63-810F-EB96B2F943F5}"/>
              </a:ext>
            </a:extLst>
          </p:cNvPr>
          <p:cNvSpPr txBox="1"/>
          <p:nvPr/>
        </p:nvSpPr>
        <p:spPr>
          <a:xfrm>
            <a:off x="1428852" y="320012"/>
            <a:ext cx="54862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RS-485</a:t>
            </a:r>
            <a:endParaRPr lang="ko-KR" altLang="en-US" sz="800" dirty="0"/>
          </a:p>
        </p:txBody>
      </p:sp>
      <p:sp>
        <p:nvSpPr>
          <p:cNvPr id="677" name="TextBox 676">
            <a:extLst>
              <a:ext uri="{FF2B5EF4-FFF2-40B4-BE49-F238E27FC236}">
                <a16:creationId xmlns:a16="http://schemas.microsoft.com/office/drawing/2014/main" id="{ED963012-E4D7-5025-7F9B-799E643D4617}"/>
              </a:ext>
            </a:extLst>
          </p:cNvPr>
          <p:cNvSpPr txBox="1"/>
          <p:nvPr/>
        </p:nvSpPr>
        <p:spPr>
          <a:xfrm>
            <a:off x="4221858" y="1163270"/>
            <a:ext cx="54862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RS-485</a:t>
            </a:r>
            <a:endParaRPr lang="ko-KR" altLang="en-US" sz="800" dirty="0"/>
          </a:p>
        </p:txBody>
      </p:sp>
      <p:sp>
        <p:nvSpPr>
          <p:cNvPr id="678" name="TextBox 677">
            <a:extLst>
              <a:ext uri="{FF2B5EF4-FFF2-40B4-BE49-F238E27FC236}">
                <a16:creationId xmlns:a16="http://schemas.microsoft.com/office/drawing/2014/main" id="{A9F5579E-A0DE-FBD5-ABC6-231CCF8FDCE8}"/>
              </a:ext>
            </a:extLst>
          </p:cNvPr>
          <p:cNvSpPr txBox="1"/>
          <p:nvPr/>
        </p:nvSpPr>
        <p:spPr>
          <a:xfrm>
            <a:off x="4220324" y="734390"/>
            <a:ext cx="54862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RS-485</a:t>
            </a:r>
            <a:endParaRPr lang="ko-KR" altLang="en-US" sz="800" dirty="0"/>
          </a:p>
        </p:txBody>
      </p:sp>
      <p:sp>
        <p:nvSpPr>
          <p:cNvPr id="679" name="TextBox 678">
            <a:extLst>
              <a:ext uri="{FF2B5EF4-FFF2-40B4-BE49-F238E27FC236}">
                <a16:creationId xmlns:a16="http://schemas.microsoft.com/office/drawing/2014/main" id="{34A8C515-3998-1E60-67DB-DF5F3CDE9976}"/>
              </a:ext>
            </a:extLst>
          </p:cNvPr>
          <p:cNvSpPr txBox="1"/>
          <p:nvPr/>
        </p:nvSpPr>
        <p:spPr>
          <a:xfrm>
            <a:off x="4248713" y="342356"/>
            <a:ext cx="54862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RS-485</a:t>
            </a:r>
            <a:endParaRPr lang="ko-KR" altLang="en-US" sz="800" dirty="0"/>
          </a:p>
        </p:txBody>
      </p:sp>
      <p:sp>
        <p:nvSpPr>
          <p:cNvPr id="680" name="TextBox 679">
            <a:extLst>
              <a:ext uri="{FF2B5EF4-FFF2-40B4-BE49-F238E27FC236}">
                <a16:creationId xmlns:a16="http://schemas.microsoft.com/office/drawing/2014/main" id="{DF0B79D2-7DD6-88C8-AE72-C85A1671B0B6}"/>
              </a:ext>
            </a:extLst>
          </p:cNvPr>
          <p:cNvSpPr txBox="1"/>
          <p:nvPr/>
        </p:nvSpPr>
        <p:spPr>
          <a:xfrm>
            <a:off x="7000453" y="1130466"/>
            <a:ext cx="54862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RS-485</a:t>
            </a:r>
            <a:endParaRPr lang="ko-KR" altLang="en-US" sz="800" dirty="0"/>
          </a:p>
        </p:txBody>
      </p:sp>
      <p:sp>
        <p:nvSpPr>
          <p:cNvPr id="681" name="TextBox 680">
            <a:extLst>
              <a:ext uri="{FF2B5EF4-FFF2-40B4-BE49-F238E27FC236}">
                <a16:creationId xmlns:a16="http://schemas.microsoft.com/office/drawing/2014/main" id="{E3638AF4-9959-D603-F66B-4F84604E7879}"/>
              </a:ext>
            </a:extLst>
          </p:cNvPr>
          <p:cNvSpPr txBox="1"/>
          <p:nvPr/>
        </p:nvSpPr>
        <p:spPr>
          <a:xfrm>
            <a:off x="6998919" y="701586"/>
            <a:ext cx="54862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RS-485</a:t>
            </a:r>
            <a:endParaRPr lang="ko-KR" altLang="en-US" sz="800" dirty="0"/>
          </a:p>
        </p:txBody>
      </p:sp>
      <p:sp>
        <p:nvSpPr>
          <p:cNvPr id="682" name="TextBox 681">
            <a:extLst>
              <a:ext uri="{FF2B5EF4-FFF2-40B4-BE49-F238E27FC236}">
                <a16:creationId xmlns:a16="http://schemas.microsoft.com/office/drawing/2014/main" id="{CABAA17B-9E3D-C620-84B4-1F27D280837F}"/>
              </a:ext>
            </a:extLst>
          </p:cNvPr>
          <p:cNvSpPr txBox="1"/>
          <p:nvPr/>
        </p:nvSpPr>
        <p:spPr>
          <a:xfrm>
            <a:off x="7027308" y="309552"/>
            <a:ext cx="54862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RS-485</a:t>
            </a:r>
            <a:endParaRPr lang="ko-KR" altLang="en-US" sz="800" dirty="0"/>
          </a:p>
        </p:txBody>
      </p:sp>
      <p:sp>
        <p:nvSpPr>
          <p:cNvPr id="683" name="TextBox 682">
            <a:extLst>
              <a:ext uri="{FF2B5EF4-FFF2-40B4-BE49-F238E27FC236}">
                <a16:creationId xmlns:a16="http://schemas.microsoft.com/office/drawing/2014/main" id="{41C1FAF5-611F-9EE5-7BC5-40D64F247521}"/>
              </a:ext>
            </a:extLst>
          </p:cNvPr>
          <p:cNvSpPr txBox="1"/>
          <p:nvPr/>
        </p:nvSpPr>
        <p:spPr>
          <a:xfrm>
            <a:off x="9809343" y="1151744"/>
            <a:ext cx="54862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RS-485</a:t>
            </a:r>
            <a:endParaRPr lang="ko-KR" altLang="en-US" sz="800" dirty="0"/>
          </a:p>
        </p:txBody>
      </p:sp>
      <p:sp>
        <p:nvSpPr>
          <p:cNvPr id="684" name="TextBox 683">
            <a:extLst>
              <a:ext uri="{FF2B5EF4-FFF2-40B4-BE49-F238E27FC236}">
                <a16:creationId xmlns:a16="http://schemas.microsoft.com/office/drawing/2014/main" id="{1918604F-1352-34BE-B958-5A192B99EDFD}"/>
              </a:ext>
            </a:extLst>
          </p:cNvPr>
          <p:cNvSpPr txBox="1"/>
          <p:nvPr/>
        </p:nvSpPr>
        <p:spPr>
          <a:xfrm>
            <a:off x="9807809" y="722864"/>
            <a:ext cx="54862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RS-485</a:t>
            </a:r>
            <a:endParaRPr lang="ko-KR" altLang="en-US" sz="800" dirty="0"/>
          </a:p>
        </p:txBody>
      </p:sp>
      <p:sp>
        <p:nvSpPr>
          <p:cNvPr id="685" name="TextBox 684">
            <a:extLst>
              <a:ext uri="{FF2B5EF4-FFF2-40B4-BE49-F238E27FC236}">
                <a16:creationId xmlns:a16="http://schemas.microsoft.com/office/drawing/2014/main" id="{2465C4E5-ECC8-3D6D-D261-F8D1F2E2FC89}"/>
              </a:ext>
            </a:extLst>
          </p:cNvPr>
          <p:cNvSpPr txBox="1"/>
          <p:nvPr/>
        </p:nvSpPr>
        <p:spPr>
          <a:xfrm>
            <a:off x="9836198" y="330830"/>
            <a:ext cx="54862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RS-485</a:t>
            </a:r>
            <a:endParaRPr lang="ko-KR" altLang="en-US" sz="800" dirty="0"/>
          </a:p>
        </p:txBody>
      </p:sp>
    </p:spTree>
    <p:extLst>
      <p:ext uri="{BB962C8B-B14F-4D97-AF65-F5344CB8AC3E}">
        <p14:creationId xmlns:p14="http://schemas.microsoft.com/office/powerpoint/2010/main" val="3511207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BCBFB5B-C730-F94F-1678-0DA56E8D939B}"/>
              </a:ext>
            </a:extLst>
          </p:cNvPr>
          <p:cNvSpPr txBox="1"/>
          <p:nvPr/>
        </p:nvSpPr>
        <p:spPr>
          <a:xfrm>
            <a:off x="1570338" y="2967335"/>
            <a:ext cx="9051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/>
              <a:t>2. </a:t>
            </a:r>
            <a:r>
              <a:rPr lang="ko-KR" altLang="en-US" sz="5400" b="1" dirty="0"/>
              <a:t>시스템 </a:t>
            </a:r>
            <a:r>
              <a:rPr lang="en-US" altLang="ko-KR" sz="5400" b="1" dirty="0"/>
              <a:t>S/W </a:t>
            </a:r>
            <a:r>
              <a:rPr lang="ko-KR" altLang="en-US" sz="5400" b="1" dirty="0"/>
              <a:t>구성도</a:t>
            </a:r>
          </a:p>
        </p:txBody>
      </p:sp>
    </p:spTree>
    <p:extLst>
      <p:ext uri="{BB962C8B-B14F-4D97-AF65-F5344CB8AC3E}">
        <p14:creationId xmlns:p14="http://schemas.microsoft.com/office/powerpoint/2010/main" val="3377975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사각형: 둥근 모서리 89">
            <a:extLst>
              <a:ext uri="{FF2B5EF4-FFF2-40B4-BE49-F238E27FC236}">
                <a16:creationId xmlns:a16="http://schemas.microsoft.com/office/drawing/2014/main" id="{56BF519B-075C-4C08-7AAE-7F70CBFFA66E}"/>
              </a:ext>
            </a:extLst>
          </p:cNvPr>
          <p:cNvSpPr/>
          <p:nvPr/>
        </p:nvSpPr>
        <p:spPr>
          <a:xfrm>
            <a:off x="5838275" y="4338321"/>
            <a:ext cx="4456663" cy="2338815"/>
          </a:xfrm>
          <a:prstGeom prst="roundRect">
            <a:avLst>
              <a:gd name="adj" fmla="val 1713"/>
            </a:avLst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000" dirty="0"/>
          </a:p>
        </p:txBody>
      </p:sp>
      <p:sp>
        <p:nvSpPr>
          <p:cNvPr id="89" name="사각형: 둥근 모서리 88">
            <a:extLst>
              <a:ext uri="{FF2B5EF4-FFF2-40B4-BE49-F238E27FC236}">
                <a16:creationId xmlns:a16="http://schemas.microsoft.com/office/drawing/2014/main" id="{07FB8913-06FD-6876-CE29-62582792C4BF}"/>
              </a:ext>
            </a:extLst>
          </p:cNvPr>
          <p:cNvSpPr/>
          <p:nvPr/>
        </p:nvSpPr>
        <p:spPr>
          <a:xfrm>
            <a:off x="1526638" y="593203"/>
            <a:ext cx="3579197" cy="2242304"/>
          </a:xfrm>
          <a:prstGeom prst="roundRect">
            <a:avLst>
              <a:gd name="adj" fmla="val 1713"/>
            </a:avLst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000" dirty="0"/>
          </a:p>
        </p:txBody>
      </p:sp>
      <p:sp>
        <p:nvSpPr>
          <p:cNvPr id="80" name="사각형: 둥근 모서리 79">
            <a:extLst>
              <a:ext uri="{FF2B5EF4-FFF2-40B4-BE49-F238E27FC236}">
                <a16:creationId xmlns:a16="http://schemas.microsoft.com/office/drawing/2014/main" id="{E645F73A-7494-E8B3-82B4-865EAB57B6A0}"/>
              </a:ext>
            </a:extLst>
          </p:cNvPr>
          <p:cNvSpPr/>
          <p:nvPr/>
        </p:nvSpPr>
        <p:spPr>
          <a:xfrm>
            <a:off x="5873067" y="668020"/>
            <a:ext cx="2977085" cy="3437874"/>
          </a:xfrm>
          <a:prstGeom prst="roundRect">
            <a:avLst>
              <a:gd name="adj" fmla="val 1713"/>
            </a:avLst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000" dirty="0"/>
          </a:p>
        </p:txBody>
      </p:sp>
      <p:sp>
        <p:nvSpPr>
          <p:cNvPr id="79" name="사각형: 둥근 모서리 78">
            <a:extLst>
              <a:ext uri="{FF2B5EF4-FFF2-40B4-BE49-F238E27FC236}">
                <a16:creationId xmlns:a16="http://schemas.microsoft.com/office/drawing/2014/main" id="{C7F02764-4894-1E74-D1DD-7880B59E8E84}"/>
              </a:ext>
            </a:extLst>
          </p:cNvPr>
          <p:cNvSpPr/>
          <p:nvPr/>
        </p:nvSpPr>
        <p:spPr>
          <a:xfrm>
            <a:off x="9100135" y="668020"/>
            <a:ext cx="2883103" cy="3437874"/>
          </a:xfrm>
          <a:prstGeom prst="roundRect">
            <a:avLst>
              <a:gd name="adj" fmla="val 1713"/>
            </a:avLst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sz="1000" dirty="0"/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BF17FD0F-7838-1176-2975-06F99F786875}"/>
              </a:ext>
            </a:extLst>
          </p:cNvPr>
          <p:cNvGrpSpPr/>
          <p:nvPr/>
        </p:nvGrpSpPr>
        <p:grpSpPr>
          <a:xfrm>
            <a:off x="191870" y="614970"/>
            <a:ext cx="937273" cy="513171"/>
            <a:chOff x="133413" y="2861387"/>
            <a:chExt cx="937273" cy="513171"/>
          </a:xfrm>
        </p:grpSpPr>
        <p:sp>
          <p:nvSpPr>
            <p:cNvPr id="124" name="사각형: 둥근 모서리 123">
              <a:extLst>
                <a:ext uri="{FF2B5EF4-FFF2-40B4-BE49-F238E27FC236}">
                  <a16:creationId xmlns:a16="http://schemas.microsoft.com/office/drawing/2014/main" id="{C7873736-A445-D21B-7139-168708C3D6D0}"/>
                </a:ext>
              </a:extLst>
            </p:cNvPr>
            <p:cNvSpPr/>
            <p:nvPr/>
          </p:nvSpPr>
          <p:spPr>
            <a:xfrm>
              <a:off x="133413" y="3014558"/>
              <a:ext cx="857484" cy="360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기계식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그리퍼</a:t>
              </a:r>
              <a:r>
                <a:rPr lang="en-US" altLang="ko-KR" sz="1000" dirty="0"/>
                <a:t>4</a:t>
              </a:r>
            </a:p>
          </p:txBody>
        </p:sp>
        <p:sp>
          <p:nvSpPr>
            <p:cNvPr id="123" name="사각형: 둥근 모서리 122">
              <a:extLst>
                <a:ext uri="{FF2B5EF4-FFF2-40B4-BE49-F238E27FC236}">
                  <a16:creationId xmlns:a16="http://schemas.microsoft.com/office/drawing/2014/main" id="{1D0E8C36-3920-BD5F-7DE3-9CE5AD949821}"/>
                </a:ext>
              </a:extLst>
            </p:cNvPr>
            <p:cNvSpPr/>
            <p:nvPr/>
          </p:nvSpPr>
          <p:spPr>
            <a:xfrm>
              <a:off x="164828" y="2966994"/>
              <a:ext cx="857484" cy="360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기계식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그리퍼</a:t>
              </a:r>
              <a:r>
                <a:rPr lang="en-US" altLang="ko-KR" sz="1000" dirty="0"/>
                <a:t>3</a:t>
              </a:r>
            </a:p>
          </p:txBody>
        </p:sp>
        <p:sp>
          <p:nvSpPr>
            <p:cNvPr id="122" name="사각형: 둥근 모서리 121">
              <a:extLst>
                <a:ext uri="{FF2B5EF4-FFF2-40B4-BE49-F238E27FC236}">
                  <a16:creationId xmlns:a16="http://schemas.microsoft.com/office/drawing/2014/main" id="{642674FA-BA78-9DFA-B009-28C2C7911116}"/>
                </a:ext>
              </a:extLst>
            </p:cNvPr>
            <p:cNvSpPr/>
            <p:nvPr/>
          </p:nvSpPr>
          <p:spPr>
            <a:xfrm>
              <a:off x="189015" y="2916529"/>
              <a:ext cx="857484" cy="360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기계식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그리퍼</a:t>
              </a:r>
              <a:r>
                <a:rPr lang="en-US" altLang="ko-KR" sz="1000" dirty="0"/>
                <a:t>2</a:t>
              </a:r>
            </a:p>
          </p:txBody>
        </p:sp>
        <p:sp>
          <p:nvSpPr>
            <p:cNvPr id="121" name="사각형: 둥근 모서리 120">
              <a:extLst>
                <a:ext uri="{FF2B5EF4-FFF2-40B4-BE49-F238E27FC236}">
                  <a16:creationId xmlns:a16="http://schemas.microsoft.com/office/drawing/2014/main" id="{53748719-6036-DB96-B125-A787998EED5A}"/>
                </a:ext>
              </a:extLst>
            </p:cNvPr>
            <p:cNvSpPr/>
            <p:nvPr/>
          </p:nvSpPr>
          <p:spPr>
            <a:xfrm>
              <a:off x="213202" y="2861387"/>
              <a:ext cx="857484" cy="360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기계식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그리퍼</a:t>
              </a:r>
              <a:r>
                <a:rPr lang="en-US" altLang="ko-KR" sz="1000" dirty="0"/>
                <a:t>1</a:t>
              </a:r>
            </a:p>
          </p:txBody>
        </p:sp>
      </p:grpSp>
      <p:sp>
        <p:nvSpPr>
          <p:cNvPr id="126" name="TextBox 125">
            <a:extLst>
              <a:ext uri="{FF2B5EF4-FFF2-40B4-BE49-F238E27FC236}">
                <a16:creationId xmlns:a16="http://schemas.microsoft.com/office/drawing/2014/main" id="{1BAAE838-ED25-759A-9C93-E6BF020811BC}"/>
              </a:ext>
            </a:extLst>
          </p:cNvPr>
          <p:cNvSpPr txBox="1"/>
          <p:nvPr/>
        </p:nvSpPr>
        <p:spPr>
          <a:xfrm>
            <a:off x="183621" y="1205322"/>
            <a:ext cx="8146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grip/</a:t>
            </a:r>
          </a:p>
          <a:p>
            <a:r>
              <a:rPr lang="en-US" altLang="ko-KR" sz="800" dirty="0"/>
              <a:t>release</a:t>
            </a:r>
            <a:endParaRPr lang="ko-KR" altLang="en-US" dirty="0"/>
          </a:p>
        </p:txBody>
      </p:sp>
      <p:sp>
        <p:nvSpPr>
          <p:cNvPr id="130" name="사각형: 둥근 모서리 129">
            <a:extLst>
              <a:ext uri="{FF2B5EF4-FFF2-40B4-BE49-F238E27FC236}">
                <a16:creationId xmlns:a16="http://schemas.microsoft.com/office/drawing/2014/main" id="{4866F2D2-9622-762A-E222-173B2E68A788}"/>
              </a:ext>
            </a:extLst>
          </p:cNvPr>
          <p:cNvSpPr/>
          <p:nvPr/>
        </p:nvSpPr>
        <p:spPr>
          <a:xfrm>
            <a:off x="2370591" y="4392154"/>
            <a:ext cx="852589" cy="360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Safety</a:t>
            </a:r>
          </a:p>
          <a:p>
            <a:pPr algn="ctr"/>
            <a:r>
              <a:rPr lang="en-US" altLang="ko-KR" sz="1000" dirty="0"/>
              <a:t>PLC</a:t>
            </a:r>
          </a:p>
        </p:txBody>
      </p: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B84E7057-95CA-597A-8C76-1DCC154C8E56}"/>
              </a:ext>
            </a:extLst>
          </p:cNvPr>
          <p:cNvGrpSpPr/>
          <p:nvPr/>
        </p:nvGrpSpPr>
        <p:grpSpPr>
          <a:xfrm>
            <a:off x="715192" y="5974575"/>
            <a:ext cx="976045" cy="564682"/>
            <a:chOff x="1249259" y="5551758"/>
            <a:chExt cx="976045" cy="564682"/>
          </a:xfrm>
        </p:grpSpPr>
        <p:sp>
          <p:nvSpPr>
            <p:cNvPr id="134" name="사각형: 둥근 모서리 133">
              <a:extLst>
                <a:ext uri="{FF2B5EF4-FFF2-40B4-BE49-F238E27FC236}">
                  <a16:creationId xmlns:a16="http://schemas.microsoft.com/office/drawing/2014/main" id="{F78A90F1-F4F2-D47A-E7A7-37D2721DA862}"/>
                </a:ext>
              </a:extLst>
            </p:cNvPr>
            <p:cNvSpPr/>
            <p:nvPr/>
          </p:nvSpPr>
          <p:spPr>
            <a:xfrm>
              <a:off x="1249259" y="5756440"/>
              <a:ext cx="857484" cy="360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레이저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스캐너</a:t>
              </a:r>
              <a:r>
                <a:rPr lang="en-US" altLang="ko-KR" sz="1000" dirty="0"/>
                <a:t>4</a:t>
              </a:r>
            </a:p>
          </p:txBody>
        </p:sp>
        <p:sp>
          <p:nvSpPr>
            <p:cNvPr id="133" name="사각형: 둥근 모서리 132">
              <a:extLst>
                <a:ext uri="{FF2B5EF4-FFF2-40B4-BE49-F238E27FC236}">
                  <a16:creationId xmlns:a16="http://schemas.microsoft.com/office/drawing/2014/main" id="{9F61E5E5-9839-0CB4-0461-B469FDE9E4D6}"/>
                </a:ext>
              </a:extLst>
            </p:cNvPr>
            <p:cNvSpPr/>
            <p:nvPr/>
          </p:nvSpPr>
          <p:spPr>
            <a:xfrm>
              <a:off x="1286319" y="5688393"/>
              <a:ext cx="857484" cy="360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레이저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스캐너</a:t>
              </a:r>
              <a:r>
                <a:rPr lang="en-US" altLang="ko-KR" sz="1000" dirty="0"/>
                <a:t>3</a:t>
              </a:r>
            </a:p>
          </p:txBody>
        </p:sp>
        <p:sp>
          <p:nvSpPr>
            <p:cNvPr id="132" name="사각형: 둥근 모서리 131">
              <a:extLst>
                <a:ext uri="{FF2B5EF4-FFF2-40B4-BE49-F238E27FC236}">
                  <a16:creationId xmlns:a16="http://schemas.microsoft.com/office/drawing/2014/main" id="{36A3E2BE-FD2A-51D0-4F79-CAC8A8901806}"/>
                </a:ext>
              </a:extLst>
            </p:cNvPr>
            <p:cNvSpPr/>
            <p:nvPr/>
          </p:nvSpPr>
          <p:spPr>
            <a:xfrm>
              <a:off x="1336295" y="5613774"/>
              <a:ext cx="857484" cy="360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레이저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스캐너</a:t>
              </a:r>
              <a:r>
                <a:rPr lang="en-US" altLang="ko-KR" sz="1000" dirty="0"/>
                <a:t>2</a:t>
              </a:r>
            </a:p>
          </p:txBody>
        </p:sp>
        <p:sp>
          <p:nvSpPr>
            <p:cNvPr id="131" name="사각형: 둥근 모서리 130">
              <a:extLst>
                <a:ext uri="{FF2B5EF4-FFF2-40B4-BE49-F238E27FC236}">
                  <a16:creationId xmlns:a16="http://schemas.microsoft.com/office/drawing/2014/main" id="{064130D9-AD21-EE70-36FF-DAED6FDCAB0D}"/>
                </a:ext>
              </a:extLst>
            </p:cNvPr>
            <p:cNvSpPr/>
            <p:nvPr/>
          </p:nvSpPr>
          <p:spPr>
            <a:xfrm>
              <a:off x="1367820" y="5551758"/>
              <a:ext cx="857484" cy="3600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레이저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스캐너</a:t>
              </a:r>
              <a:r>
                <a:rPr lang="en-US" altLang="ko-KR" sz="1000" dirty="0"/>
                <a:t>1</a:t>
              </a:r>
            </a:p>
          </p:txBody>
        </p:sp>
      </p:grpSp>
      <p:sp>
        <p:nvSpPr>
          <p:cNvPr id="135" name="사각형: 둥근 모서리 134">
            <a:extLst>
              <a:ext uri="{FF2B5EF4-FFF2-40B4-BE49-F238E27FC236}">
                <a16:creationId xmlns:a16="http://schemas.microsoft.com/office/drawing/2014/main" id="{514EAD18-C519-277D-AEA3-E9997282F1E7}"/>
              </a:ext>
            </a:extLst>
          </p:cNvPr>
          <p:cNvSpPr/>
          <p:nvPr/>
        </p:nvSpPr>
        <p:spPr>
          <a:xfrm>
            <a:off x="1486840" y="524739"/>
            <a:ext cx="852589" cy="360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산업용</a:t>
            </a:r>
            <a:r>
              <a:rPr lang="en-US" altLang="ko-KR" sz="1000" dirty="0"/>
              <a:t>PC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24DD1F40-F727-A634-CD98-E1565C2C662B}"/>
              </a:ext>
            </a:extLst>
          </p:cNvPr>
          <p:cNvSpPr txBox="1"/>
          <p:nvPr/>
        </p:nvSpPr>
        <p:spPr>
          <a:xfrm>
            <a:off x="733793" y="5646744"/>
            <a:ext cx="6101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/>
              <a:t>물체감지 </a:t>
            </a:r>
            <a:r>
              <a:rPr lang="en-US" altLang="ko-KR" sz="800" dirty="0"/>
              <a:t>on/off</a:t>
            </a:r>
            <a:endParaRPr lang="ko-KR" altLang="en-US" sz="800" dirty="0"/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7C76FF40-F13D-B1AF-1741-706B12893B0F}"/>
              </a:ext>
            </a:extLst>
          </p:cNvPr>
          <p:cNvGrpSpPr/>
          <p:nvPr/>
        </p:nvGrpSpPr>
        <p:grpSpPr>
          <a:xfrm>
            <a:off x="2009191" y="5967841"/>
            <a:ext cx="999507" cy="568744"/>
            <a:chOff x="4398597" y="5436858"/>
            <a:chExt cx="999507" cy="568744"/>
          </a:xfrm>
        </p:grpSpPr>
        <p:sp>
          <p:nvSpPr>
            <p:cNvPr id="142" name="사각형: 둥근 모서리 141">
              <a:extLst>
                <a:ext uri="{FF2B5EF4-FFF2-40B4-BE49-F238E27FC236}">
                  <a16:creationId xmlns:a16="http://schemas.microsoft.com/office/drawing/2014/main" id="{5FF0D8E2-A9F0-A75A-DC3A-95B38B486BCD}"/>
                </a:ext>
              </a:extLst>
            </p:cNvPr>
            <p:cNvSpPr/>
            <p:nvPr/>
          </p:nvSpPr>
          <p:spPr>
            <a:xfrm>
              <a:off x="4398597" y="5645602"/>
              <a:ext cx="857484" cy="360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 err="1"/>
                <a:t>경광등</a:t>
              </a:r>
              <a:r>
                <a:rPr lang="en-US" altLang="ko-KR" sz="1000" dirty="0"/>
                <a:t>4</a:t>
              </a:r>
            </a:p>
          </p:txBody>
        </p:sp>
        <p:sp>
          <p:nvSpPr>
            <p:cNvPr id="141" name="사각형: 둥근 모서리 140">
              <a:extLst>
                <a:ext uri="{FF2B5EF4-FFF2-40B4-BE49-F238E27FC236}">
                  <a16:creationId xmlns:a16="http://schemas.microsoft.com/office/drawing/2014/main" id="{B52C6DA5-F832-C577-685B-72DDA8152E47}"/>
                </a:ext>
              </a:extLst>
            </p:cNvPr>
            <p:cNvSpPr>
              <a:spLocks/>
            </p:cNvSpPr>
            <p:nvPr/>
          </p:nvSpPr>
          <p:spPr>
            <a:xfrm>
              <a:off x="4451935" y="5578577"/>
              <a:ext cx="857484" cy="360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 err="1"/>
                <a:t>경광등</a:t>
              </a:r>
              <a:r>
                <a:rPr lang="en-US" altLang="ko-KR" sz="1000" dirty="0"/>
                <a:t>3</a:t>
              </a:r>
            </a:p>
          </p:txBody>
        </p:sp>
        <p:sp>
          <p:nvSpPr>
            <p:cNvPr id="140" name="사각형: 둥근 모서리 139">
              <a:extLst>
                <a:ext uri="{FF2B5EF4-FFF2-40B4-BE49-F238E27FC236}">
                  <a16:creationId xmlns:a16="http://schemas.microsoft.com/office/drawing/2014/main" id="{4727661E-FAD8-D30C-9B99-02E4BE7FD73B}"/>
                </a:ext>
              </a:extLst>
            </p:cNvPr>
            <p:cNvSpPr/>
            <p:nvPr/>
          </p:nvSpPr>
          <p:spPr>
            <a:xfrm>
              <a:off x="4505273" y="5513130"/>
              <a:ext cx="857484" cy="360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 err="1"/>
                <a:t>경광등</a:t>
              </a:r>
              <a:r>
                <a:rPr lang="en-US" altLang="ko-KR" sz="1000" dirty="0"/>
                <a:t>2</a:t>
              </a:r>
            </a:p>
          </p:txBody>
        </p:sp>
        <p:sp>
          <p:nvSpPr>
            <p:cNvPr id="139" name="사각형: 둥근 모서리 138">
              <a:extLst>
                <a:ext uri="{FF2B5EF4-FFF2-40B4-BE49-F238E27FC236}">
                  <a16:creationId xmlns:a16="http://schemas.microsoft.com/office/drawing/2014/main" id="{DFF4E223-2667-D3E9-7956-EBB4BAB6CE68}"/>
                </a:ext>
              </a:extLst>
            </p:cNvPr>
            <p:cNvSpPr/>
            <p:nvPr/>
          </p:nvSpPr>
          <p:spPr>
            <a:xfrm>
              <a:off x="4540620" y="5436858"/>
              <a:ext cx="857484" cy="360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 err="1"/>
                <a:t>경광등</a:t>
              </a:r>
              <a:r>
                <a:rPr lang="en-US" altLang="ko-KR" sz="1000" dirty="0"/>
                <a:t>1</a:t>
              </a:r>
            </a:p>
          </p:txBody>
        </p:sp>
      </p:grp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99DDDF3-54F1-FB03-7D6F-99E21DE77524}"/>
              </a:ext>
            </a:extLst>
          </p:cNvPr>
          <p:cNvGrpSpPr/>
          <p:nvPr/>
        </p:nvGrpSpPr>
        <p:grpSpPr>
          <a:xfrm>
            <a:off x="4759773" y="6011543"/>
            <a:ext cx="1014805" cy="493476"/>
            <a:chOff x="9391643" y="4821432"/>
            <a:chExt cx="1014805" cy="493476"/>
          </a:xfrm>
        </p:grpSpPr>
        <p:sp>
          <p:nvSpPr>
            <p:cNvPr id="143" name="사각형: 둥근 모서리 142">
              <a:extLst>
                <a:ext uri="{FF2B5EF4-FFF2-40B4-BE49-F238E27FC236}">
                  <a16:creationId xmlns:a16="http://schemas.microsoft.com/office/drawing/2014/main" id="{3E74C343-BEEB-4AB5-D11C-8164E2C5A694}"/>
                </a:ext>
              </a:extLst>
            </p:cNvPr>
            <p:cNvSpPr/>
            <p:nvPr/>
          </p:nvSpPr>
          <p:spPr>
            <a:xfrm>
              <a:off x="9391643" y="4954908"/>
              <a:ext cx="857484" cy="3600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컨베이어</a:t>
              </a:r>
              <a:r>
                <a:rPr lang="en-US" altLang="ko-KR" sz="1000" dirty="0"/>
                <a:t>4</a:t>
              </a:r>
            </a:p>
          </p:txBody>
        </p:sp>
        <p:sp>
          <p:nvSpPr>
            <p:cNvPr id="144" name="사각형: 둥근 모서리 143">
              <a:extLst>
                <a:ext uri="{FF2B5EF4-FFF2-40B4-BE49-F238E27FC236}">
                  <a16:creationId xmlns:a16="http://schemas.microsoft.com/office/drawing/2014/main" id="{6B3F8B25-B029-7FB6-F599-D88019971E3D}"/>
                </a:ext>
              </a:extLst>
            </p:cNvPr>
            <p:cNvSpPr/>
            <p:nvPr/>
          </p:nvSpPr>
          <p:spPr>
            <a:xfrm>
              <a:off x="9451001" y="4910416"/>
              <a:ext cx="857484" cy="3600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컨베이어</a:t>
              </a:r>
              <a:r>
                <a:rPr lang="en-US" altLang="ko-KR" sz="1000" dirty="0"/>
                <a:t>3</a:t>
              </a:r>
            </a:p>
          </p:txBody>
        </p:sp>
        <p:sp>
          <p:nvSpPr>
            <p:cNvPr id="145" name="사각형: 둥근 모서리 144">
              <a:extLst>
                <a:ext uri="{FF2B5EF4-FFF2-40B4-BE49-F238E27FC236}">
                  <a16:creationId xmlns:a16="http://schemas.microsoft.com/office/drawing/2014/main" id="{794B3C26-8BC6-ABDF-E6A2-211AB3F1367A}"/>
                </a:ext>
              </a:extLst>
            </p:cNvPr>
            <p:cNvSpPr/>
            <p:nvPr/>
          </p:nvSpPr>
          <p:spPr>
            <a:xfrm>
              <a:off x="9498954" y="4865924"/>
              <a:ext cx="857484" cy="3600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컨베이어</a:t>
              </a:r>
              <a:r>
                <a:rPr lang="en-US" altLang="ko-KR" sz="1000" dirty="0"/>
                <a:t>2</a:t>
              </a:r>
            </a:p>
          </p:txBody>
        </p:sp>
        <p:sp>
          <p:nvSpPr>
            <p:cNvPr id="146" name="사각형: 둥근 모서리 145">
              <a:extLst>
                <a:ext uri="{FF2B5EF4-FFF2-40B4-BE49-F238E27FC236}">
                  <a16:creationId xmlns:a16="http://schemas.microsoft.com/office/drawing/2014/main" id="{FF011929-69FE-B663-F01B-35125A0A3CDD}"/>
                </a:ext>
              </a:extLst>
            </p:cNvPr>
            <p:cNvSpPr/>
            <p:nvPr/>
          </p:nvSpPr>
          <p:spPr>
            <a:xfrm>
              <a:off x="9548964" y="4821432"/>
              <a:ext cx="857484" cy="360000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컨베이어</a:t>
              </a:r>
              <a:r>
                <a:rPr lang="en-US" altLang="ko-KR" sz="1000" dirty="0"/>
                <a:t>1</a:t>
              </a:r>
            </a:p>
          </p:txBody>
        </p:sp>
      </p:grp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52D84788-124B-C1FF-31A6-23EF379A136F}"/>
              </a:ext>
            </a:extLst>
          </p:cNvPr>
          <p:cNvGrpSpPr/>
          <p:nvPr/>
        </p:nvGrpSpPr>
        <p:grpSpPr>
          <a:xfrm>
            <a:off x="3447002" y="5990424"/>
            <a:ext cx="969840" cy="506846"/>
            <a:chOff x="8597182" y="5121329"/>
            <a:chExt cx="969840" cy="506846"/>
          </a:xfrm>
        </p:grpSpPr>
        <p:sp>
          <p:nvSpPr>
            <p:cNvPr id="159" name="사각형: 둥근 모서리 158">
              <a:extLst>
                <a:ext uri="{FF2B5EF4-FFF2-40B4-BE49-F238E27FC236}">
                  <a16:creationId xmlns:a16="http://schemas.microsoft.com/office/drawing/2014/main" id="{08E124BD-6E82-EEFE-1613-A5AD13BC34C6}"/>
                </a:ext>
              </a:extLst>
            </p:cNvPr>
            <p:cNvSpPr/>
            <p:nvPr/>
          </p:nvSpPr>
          <p:spPr>
            <a:xfrm>
              <a:off x="8597182" y="5268175"/>
              <a:ext cx="857484" cy="360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비상정지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버튼</a:t>
              </a:r>
              <a:r>
                <a:rPr lang="en-US" altLang="ko-KR" sz="1000" dirty="0"/>
                <a:t>4</a:t>
              </a:r>
            </a:p>
          </p:txBody>
        </p:sp>
        <p:sp>
          <p:nvSpPr>
            <p:cNvPr id="158" name="사각형: 둥근 모서리 157">
              <a:extLst>
                <a:ext uri="{FF2B5EF4-FFF2-40B4-BE49-F238E27FC236}">
                  <a16:creationId xmlns:a16="http://schemas.microsoft.com/office/drawing/2014/main" id="{948932AD-8E18-EF77-9A4A-470CFEA35CC7}"/>
                </a:ext>
              </a:extLst>
            </p:cNvPr>
            <p:cNvSpPr/>
            <p:nvPr/>
          </p:nvSpPr>
          <p:spPr>
            <a:xfrm>
              <a:off x="8636914" y="5217941"/>
              <a:ext cx="857484" cy="360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비상정지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버튼</a:t>
              </a:r>
              <a:r>
                <a:rPr lang="en-US" altLang="ko-KR" sz="1000" dirty="0"/>
                <a:t>3</a:t>
              </a:r>
            </a:p>
          </p:txBody>
        </p:sp>
        <p:sp>
          <p:nvSpPr>
            <p:cNvPr id="157" name="사각형: 둥근 모서리 156">
              <a:extLst>
                <a:ext uri="{FF2B5EF4-FFF2-40B4-BE49-F238E27FC236}">
                  <a16:creationId xmlns:a16="http://schemas.microsoft.com/office/drawing/2014/main" id="{2B6E9CD1-54C8-EE05-3AAE-6B462025D9E5}"/>
                </a:ext>
              </a:extLst>
            </p:cNvPr>
            <p:cNvSpPr/>
            <p:nvPr/>
          </p:nvSpPr>
          <p:spPr>
            <a:xfrm>
              <a:off x="8668805" y="5169635"/>
              <a:ext cx="857484" cy="360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비상정지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버튼</a:t>
              </a:r>
              <a:r>
                <a:rPr lang="en-US" altLang="ko-KR" sz="1000" dirty="0"/>
                <a:t>2</a:t>
              </a:r>
            </a:p>
          </p:txBody>
        </p:sp>
        <p:sp>
          <p:nvSpPr>
            <p:cNvPr id="147" name="사각형: 둥근 모서리 146">
              <a:extLst>
                <a:ext uri="{FF2B5EF4-FFF2-40B4-BE49-F238E27FC236}">
                  <a16:creationId xmlns:a16="http://schemas.microsoft.com/office/drawing/2014/main" id="{76902E35-9699-06AC-D9D4-65BF15CA5CB0}"/>
                </a:ext>
              </a:extLst>
            </p:cNvPr>
            <p:cNvSpPr/>
            <p:nvPr/>
          </p:nvSpPr>
          <p:spPr>
            <a:xfrm>
              <a:off x="8709538" y="5121329"/>
              <a:ext cx="857484" cy="360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비상정지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버튼</a:t>
              </a:r>
              <a:r>
                <a:rPr lang="en-US" altLang="ko-KR" sz="1000" dirty="0"/>
                <a:t>1</a:t>
              </a:r>
            </a:p>
          </p:txBody>
        </p:sp>
      </p:grpSp>
      <p:grpSp>
        <p:nvGrpSpPr>
          <p:cNvPr id="64" name="그룹 63">
            <a:extLst>
              <a:ext uri="{FF2B5EF4-FFF2-40B4-BE49-F238E27FC236}">
                <a16:creationId xmlns:a16="http://schemas.microsoft.com/office/drawing/2014/main" id="{345DB21D-31EF-030A-0F33-723BFDE0B046}"/>
              </a:ext>
            </a:extLst>
          </p:cNvPr>
          <p:cNvGrpSpPr/>
          <p:nvPr/>
        </p:nvGrpSpPr>
        <p:grpSpPr>
          <a:xfrm>
            <a:off x="10468189" y="4392484"/>
            <a:ext cx="1086667" cy="657878"/>
            <a:chOff x="7073531" y="2932253"/>
            <a:chExt cx="1086667" cy="657878"/>
          </a:xfrm>
        </p:grpSpPr>
        <p:sp>
          <p:nvSpPr>
            <p:cNvPr id="231" name="사각형: 둥근 모서리 230">
              <a:extLst>
                <a:ext uri="{FF2B5EF4-FFF2-40B4-BE49-F238E27FC236}">
                  <a16:creationId xmlns:a16="http://schemas.microsoft.com/office/drawing/2014/main" id="{8FE434E4-D2A3-489B-55C0-E6C4EC661172}"/>
                </a:ext>
              </a:extLst>
            </p:cNvPr>
            <p:cNvSpPr/>
            <p:nvPr/>
          </p:nvSpPr>
          <p:spPr>
            <a:xfrm>
              <a:off x="7073531" y="3230131"/>
              <a:ext cx="857484" cy="36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진동센서</a:t>
              </a:r>
              <a:r>
                <a:rPr lang="en-US" altLang="ko-KR" sz="1000" dirty="0"/>
                <a:t>12</a:t>
              </a:r>
            </a:p>
          </p:txBody>
        </p:sp>
        <p:sp>
          <p:nvSpPr>
            <p:cNvPr id="230" name="사각형: 둥근 모서리 229">
              <a:extLst>
                <a:ext uri="{FF2B5EF4-FFF2-40B4-BE49-F238E27FC236}">
                  <a16:creationId xmlns:a16="http://schemas.microsoft.com/office/drawing/2014/main" id="{F5074D06-1C54-8C65-829B-D16ECD3B4223}"/>
                </a:ext>
              </a:extLst>
            </p:cNvPr>
            <p:cNvSpPr/>
            <p:nvPr/>
          </p:nvSpPr>
          <p:spPr>
            <a:xfrm>
              <a:off x="7094981" y="3190139"/>
              <a:ext cx="857484" cy="36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진동센서</a:t>
              </a:r>
              <a:r>
                <a:rPr lang="en-US" altLang="ko-KR" sz="1000" dirty="0"/>
                <a:t>11</a:t>
              </a:r>
            </a:p>
          </p:txBody>
        </p:sp>
        <p:sp>
          <p:nvSpPr>
            <p:cNvPr id="229" name="사각형: 둥근 모서리 228">
              <a:extLst>
                <a:ext uri="{FF2B5EF4-FFF2-40B4-BE49-F238E27FC236}">
                  <a16:creationId xmlns:a16="http://schemas.microsoft.com/office/drawing/2014/main" id="{BA3A7CC1-63CE-BDC3-3A3A-2A91FFAA9495}"/>
                </a:ext>
              </a:extLst>
            </p:cNvPr>
            <p:cNvSpPr/>
            <p:nvPr/>
          </p:nvSpPr>
          <p:spPr>
            <a:xfrm>
              <a:off x="7118219" y="3158033"/>
              <a:ext cx="857484" cy="36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진동센서</a:t>
              </a:r>
              <a:r>
                <a:rPr lang="en-US" altLang="ko-KR" sz="1000" dirty="0"/>
                <a:t>10</a:t>
              </a:r>
            </a:p>
          </p:txBody>
        </p:sp>
        <p:sp>
          <p:nvSpPr>
            <p:cNvPr id="228" name="사각형: 둥근 모서리 227">
              <a:extLst>
                <a:ext uri="{FF2B5EF4-FFF2-40B4-BE49-F238E27FC236}">
                  <a16:creationId xmlns:a16="http://schemas.microsoft.com/office/drawing/2014/main" id="{65361E63-062F-3024-D5E9-EFB86C60D36D}"/>
                </a:ext>
              </a:extLst>
            </p:cNvPr>
            <p:cNvSpPr/>
            <p:nvPr/>
          </p:nvSpPr>
          <p:spPr>
            <a:xfrm>
              <a:off x="7122238" y="3136102"/>
              <a:ext cx="857484" cy="36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진동센서</a:t>
              </a:r>
              <a:r>
                <a:rPr lang="en-US" altLang="ko-KR" sz="1000" dirty="0"/>
                <a:t>9</a:t>
              </a:r>
            </a:p>
          </p:txBody>
        </p:sp>
        <p:sp>
          <p:nvSpPr>
            <p:cNvPr id="227" name="사각형: 둥근 모서리 226">
              <a:extLst>
                <a:ext uri="{FF2B5EF4-FFF2-40B4-BE49-F238E27FC236}">
                  <a16:creationId xmlns:a16="http://schemas.microsoft.com/office/drawing/2014/main" id="{286DAC33-4C9B-7A5B-43D3-4CC91AB7722B}"/>
                </a:ext>
              </a:extLst>
            </p:cNvPr>
            <p:cNvSpPr/>
            <p:nvPr/>
          </p:nvSpPr>
          <p:spPr>
            <a:xfrm>
              <a:off x="7151267" y="3107592"/>
              <a:ext cx="857484" cy="36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진동센서</a:t>
              </a:r>
              <a:r>
                <a:rPr lang="en-US" altLang="ko-KR" sz="1000" dirty="0"/>
                <a:t>8</a:t>
              </a:r>
            </a:p>
          </p:txBody>
        </p:sp>
        <p:sp>
          <p:nvSpPr>
            <p:cNvPr id="226" name="사각형: 둥근 모서리 225">
              <a:extLst>
                <a:ext uri="{FF2B5EF4-FFF2-40B4-BE49-F238E27FC236}">
                  <a16:creationId xmlns:a16="http://schemas.microsoft.com/office/drawing/2014/main" id="{CBF56DEB-3FA6-70A5-77EB-A74C9E8B5FD4}"/>
                </a:ext>
              </a:extLst>
            </p:cNvPr>
            <p:cNvSpPr/>
            <p:nvPr/>
          </p:nvSpPr>
          <p:spPr>
            <a:xfrm>
              <a:off x="7184100" y="3066031"/>
              <a:ext cx="857484" cy="36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진동센서</a:t>
              </a:r>
              <a:r>
                <a:rPr lang="en-US" altLang="ko-KR" sz="1000" dirty="0"/>
                <a:t>7</a:t>
              </a:r>
            </a:p>
          </p:txBody>
        </p:sp>
        <p:sp>
          <p:nvSpPr>
            <p:cNvPr id="225" name="사각형: 둥근 모서리 224">
              <a:extLst>
                <a:ext uri="{FF2B5EF4-FFF2-40B4-BE49-F238E27FC236}">
                  <a16:creationId xmlns:a16="http://schemas.microsoft.com/office/drawing/2014/main" id="{EF164585-0534-96C9-3842-083057514C45}"/>
                </a:ext>
              </a:extLst>
            </p:cNvPr>
            <p:cNvSpPr/>
            <p:nvPr/>
          </p:nvSpPr>
          <p:spPr>
            <a:xfrm>
              <a:off x="7155030" y="3084977"/>
              <a:ext cx="857484" cy="36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진동센서</a:t>
              </a:r>
              <a:r>
                <a:rPr lang="en-US" altLang="ko-KR" sz="1000" dirty="0"/>
                <a:t>6</a:t>
              </a:r>
            </a:p>
          </p:txBody>
        </p:sp>
        <p:sp>
          <p:nvSpPr>
            <p:cNvPr id="224" name="사각형: 둥근 모서리 223">
              <a:extLst>
                <a:ext uri="{FF2B5EF4-FFF2-40B4-BE49-F238E27FC236}">
                  <a16:creationId xmlns:a16="http://schemas.microsoft.com/office/drawing/2014/main" id="{5F80E1ED-E60A-6C7F-ECED-5E74F69442E5}"/>
                </a:ext>
              </a:extLst>
            </p:cNvPr>
            <p:cNvSpPr/>
            <p:nvPr/>
          </p:nvSpPr>
          <p:spPr>
            <a:xfrm>
              <a:off x="7184100" y="3044629"/>
              <a:ext cx="857484" cy="36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진동센서</a:t>
              </a:r>
              <a:r>
                <a:rPr lang="en-US" altLang="ko-KR" sz="1000" dirty="0"/>
                <a:t>5</a:t>
              </a:r>
            </a:p>
          </p:txBody>
        </p:sp>
        <p:sp>
          <p:nvSpPr>
            <p:cNvPr id="63" name="사각형: 둥근 모서리 62">
              <a:extLst>
                <a:ext uri="{FF2B5EF4-FFF2-40B4-BE49-F238E27FC236}">
                  <a16:creationId xmlns:a16="http://schemas.microsoft.com/office/drawing/2014/main" id="{A9775650-70CA-9F82-86A7-E82FA35D0621}"/>
                </a:ext>
              </a:extLst>
            </p:cNvPr>
            <p:cNvSpPr/>
            <p:nvPr/>
          </p:nvSpPr>
          <p:spPr>
            <a:xfrm>
              <a:off x="7214135" y="3022226"/>
              <a:ext cx="857484" cy="36000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진동센서</a:t>
              </a:r>
              <a:r>
                <a:rPr lang="en-US" altLang="ko-KR" sz="1000" dirty="0"/>
                <a:t>4</a:t>
              </a:r>
            </a:p>
          </p:txBody>
        </p:sp>
        <p:grpSp>
          <p:nvGrpSpPr>
            <p:cNvPr id="62" name="그룹 61">
              <a:extLst>
                <a:ext uri="{FF2B5EF4-FFF2-40B4-BE49-F238E27FC236}">
                  <a16:creationId xmlns:a16="http://schemas.microsoft.com/office/drawing/2014/main" id="{7CF97492-A8AF-314D-7C20-3BEC3777F893}"/>
                </a:ext>
              </a:extLst>
            </p:cNvPr>
            <p:cNvGrpSpPr/>
            <p:nvPr/>
          </p:nvGrpSpPr>
          <p:grpSpPr>
            <a:xfrm>
              <a:off x="7244170" y="2932253"/>
              <a:ext cx="916028" cy="417551"/>
              <a:chOff x="7244170" y="2932253"/>
              <a:chExt cx="916028" cy="417551"/>
            </a:xfrm>
          </p:grpSpPr>
          <p:sp>
            <p:nvSpPr>
              <p:cNvPr id="222" name="사각형: 둥근 모서리 221">
                <a:extLst>
                  <a:ext uri="{FF2B5EF4-FFF2-40B4-BE49-F238E27FC236}">
                    <a16:creationId xmlns:a16="http://schemas.microsoft.com/office/drawing/2014/main" id="{C1F3D2E0-43FA-5E29-73B1-E10EB216FE16}"/>
                  </a:ext>
                </a:extLst>
              </p:cNvPr>
              <p:cNvSpPr/>
              <p:nvPr/>
            </p:nvSpPr>
            <p:spPr>
              <a:xfrm>
                <a:off x="7244170" y="2989804"/>
                <a:ext cx="857484" cy="36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" dirty="0"/>
                  <a:t>진동센서</a:t>
                </a:r>
                <a:r>
                  <a:rPr lang="en-US" altLang="ko-KR" sz="1000" dirty="0"/>
                  <a:t>3</a:t>
                </a:r>
              </a:p>
            </p:txBody>
          </p:sp>
          <p:sp>
            <p:nvSpPr>
              <p:cNvPr id="221" name="사각형: 둥근 모서리 220">
                <a:extLst>
                  <a:ext uri="{FF2B5EF4-FFF2-40B4-BE49-F238E27FC236}">
                    <a16:creationId xmlns:a16="http://schemas.microsoft.com/office/drawing/2014/main" id="{9C836917-0E39-70F1-2017-FB084CA6344C}"/>
                  </a:ext>
                </a:extLst>
              </p:cNvPr>
              <p:cNvSpPr/>
              <p:nvPr/>
            </p:nvSpPr>
            <p:spPr>
              <a:xfrm>
                <a:off x="7273644" y="2960545"/>
                <a:ext cx="857484" cy="36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" dirty="0"/>
                  <a:t>진동센서</a:t>
                </a:r>
                <a:r>
                  <a:rPr lang="en-US" altLang="ko-KR" sz="1000" dirty="0"/>
                  <a:t>2</a:t>
                </a:r>
              </a:p>
            </p:txBody>
          </p:sp>
          <p:sp>
            <p:nvSpPr>
              <p:cNvPr id="148" name="사각형: 둥근 모서리 147">
                <a:extLst>
                  <a:ext uri="{FF2B5EF4-FFF2-40B4-BE49-F238E27FC236}">
                    <a16:creationId xmlns:a16="http://schemas.microsoft.com/office/drawing/2014/main" id="{AA523B0B-3AF0-7BA7-7D91-55BAF9D0F7D4}"/>
                  </a:ext>
                </a:extLst>
              </p:cNvPr>
              <p:cNvSpPr/>
              <p:nvPr/>
            </p:nvSpPr>
            <p:spPr>
              <a:xfrm>
                <a:off x="7302714" y="2932253"/>
                <a:ext cx="857484" cy="36000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" dirty="0"/>
                  <a:t>진동센서</a:t>
                </a:r>
                <a:r>
                  <a:rPr lang="en-US" altLang="ko-KR" sz="1000" dirty="0"/>
                  <a:t>1</a:t>
                </a:r>
              </a:p>
            </p:txBody>
          </p:sp>
        </p:grpSp>
      </p:grpSp>
      <p:sp>
        <p:nvSpPr>
          <p:cNvPr id="153" name="사각형: 둥근 모서리 152">
            <a:extLst>
              <a:ext uri="{FF2B5EF4-FFF2-40B4-BE49-F238E27FC236}">
                <a16:creationId xmlns:a16="http://schemas.microsoft.com/office/drawing/2014/main" id="{9354356A-6A8E-D619-D763-7F98F3686AD2}"/>
              </a:ext>
            </a:extLst>
          </p:cNvPr>
          <p:cNvSpPr/>
          <p:nvPr/>
        </p:nvSpPr>
        <p:spPr>
          <a:xfrm>
            <a:off x="5819411" y="565161"/>
            <a:ext cx="857484" cy="3600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Big Data Server PC</a:t>
            </a:r>
          </a:p>
        </p:txBody>
      </p:sp>
      <p:sp>
        <p:nvSpPr>
          <p:cNvPr id="155" name="사각형: 둥근 모서리 154">
            <a:extLst>
              <a:ext uri="{FF2B5EF4-FFF2-40B4-BE49-F238E27FC236}">
                <a16:creationId xmlns:a16="http://schemas.microsoft.com/office/drawing/2014/main" id="{48E3974A-344F-773A-9C9C-81D9F8063525}"/>
              </a:ext>
            </a:extLst>
          </p:cNvPr>
          <p:cNvSpPr/>
          <p:nvPr/>
        </p:nvSpPr>
        <p:spPr>
          <a:xfrm>
            <a:off x="9046604" y="565161"/>
            <a:ext cx="857484" cy="36085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 Cloud Server</a:t>
            </a:r>
          </a:p>
        </p:txBody>
      </p:sp>
      <p:cxnSp>
        <p:nvCxnSpPr>
          <p:cNvPr id="160" name="연결선: 꺾임 159">
            <a:extLst>
              <a:ext uri="{FF2B5EF4-FFF2-40B4-BE49-F238E27FC236}">
                <a16:creationId xmlns:a16="http://schemas.microsoft.com/office/drawing/2014/main" id="{4EB0105D-6E00-48E7-AF7A-F9E4E45FBEF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338260" y="4657843"/>
            <a:ext cx="1222420" cy="1411043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연결선: 꺾임 164">
            <a:extLst>
              <a:ext uri="{FF2B5EF4-FFF2-40B4-BE49-F238E27FC236}">
                <a16:creationId xmlns:a16="http://schemas.microsoft.com/office/drawing/2014/main" id="{2527F316-3268-0A43-1BC3-81160BC42EB5}"/>
              </a:ext>
            </a:extLst>
          </p:cNvPr>
          <p:cNvCxnSpPr>
            <a:cxnSpLocks/>
          </p:cNvCxnSpPr>
          <p:nvPr/>
        </p:nvCxnSpPr>
        <p:spPr>
          <a:xfrm rot="16200000" flipV="1">
            <a:off x="2800180" y="4763483"/>
            <a:ext cx="1199250" cy="1176592"/>
          </a:xfrm>
          <a:prstGeom prst="bentConnector3">
            <a:avLst>
              <a:gd name="adj1" fmla="val 41242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연결선: 꺾임 168">
            <a:extLst>
              <a:ext uri="{FF2B5EF4-FFF2-40B4-BE49-F238E27FC236}">
                <a16:creationId xmlns:a16="http://schemas.microsoft.com/office/drawing/2014/main" id="{EB992F8C-600A-38A9-1266-F74402A0C6E7}"/>
              </a:ext>
            </a:extLst>
          </p:cNvPr>
          <p:cNvCxnSpPr>
            <a:cxnSpLocks/>
            <a:endCxn id="139" idx="0"/>
          </p:cNvCxnSpPr>
          <p:nvPr/>
        </p:nvCxnSpPr>
        <p:spPr>
          <a:xfrm rot="5400000">
            <a:off x="2041142" y="5290969"/>
            <a:ext cx="1215687" cy="138057"/>
          </a:xfrm>
          <a:prstGeom prst="bentConnector3">
            <a:avLst>
              <a:gd name="adj1" fmla="val 60164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3DDCD633-7990-BD84-9957-E1F06149564B}"/>
              </a:ext>
            </a:extLst>
          </p:cNvPr>
          <p:cNvSpPr txBox="1"/>
          <p:nvPr/>
        </p:nvSpPr>
        <p:spPr>
          <a:xfrm>
            <a:off x="3256882" y="5630042"/>
            <a:ext cx="7452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Emergency on/off</a:t>
            </a:r>
            <a:endParaRPr lang="ko-KR" altLang="en-US" sz="800" dirty="0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6B61B530-4326-20A8-8FA0-6F920F04A95E}"/>
              </a:ext>
            </a:extLst>
          </p:cNvPr>
          <p:cNvSpPr txBox="1"/>
          <p:nvPr/>
        </p:nvSpPr>
        <p:spPr>
          <a:xfrm>
            <a:off x="4751005" y="5612849"/>
            <a:ext cx="6101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/>
              <a:t>동작 </a:t>
            </a:r>
            <a:r>
              <a:rPr lang="en-US" altLang="ko-KR" sz="800" dirty="0"/>
              <a:t>on/off</a:t>
            </a:r>
            <a:endParaRPr lang="ko-KR" altLang="en-US" sz="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B885DF-56FF-E7FE-E70A-629397AFD676}"/>
              </a:ext>
            </a:extLst>
          </p:cNvPr>
          <p:cNvSpPr txBox="1"/>
          <p:nvPr/>
        </p:nvSpPr>
        <p:spPr>
          <a:xfrm>
            <a:off x="1911042" y="5629287"/>
            <a:ext cx="7655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Normal/</a:t>
            </a:r>
          </a:p>
          <a:p>
            <a:r>
              <a:rPr lang="en-US" altLang="ko-KR" sz="800" dirty="0"/>
              <a:t>Emergency</a:t>
            </a:r>
            <a:endParaRPr lang="ko-KR" altLang="en-US" sz="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173251-3D6D-4B0D-7E90-F7CDFEC6F659}"/>
              </a:ext>
            </a:extLst>
          </p:cNvPr>
          <p:cNvSpPr txBox="1"/>
          <p:nvPr/>
        </p:nvSpPr>
        <p:spPr>
          <a:xfrm>
            <a:off x="8713" y="4323600"/>
            <a:ext cx="7452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Emergency on/off</a:t>
            </a:r>
            <a:endParaRPr lang="ko-KR" altLang="en-US" sz="800" dirty="0"/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36146E98-B85B-2BAE-B458-1E7F798739FA}"/>
              </a:ext>
            </a:extLst>
          </p:cNvPr>
          <p:cNvGrpSpPr/>
          <p:nvPr/>
        </p:nvGrpSpPr>
        <p:grpSpPr>
          <a:xfrm>
            <a:off x="177058" y="1618101"/>
            <a:ext cx="942027" cy="499957"/>
            <a:chOff x="1585753" y="2325768"/>
            <a:chExt cx="942027" cy="499957"/>
          </a:xfrm>
        </p:grpSpPr>
        <p:sp>
          <p:nvSpPr>
            <p:cNvPr id="120" name="사각형: 둥근 모서리 119">
              <a:extLst>
                <a:ext uri="{FF2B5EF4-FFF2-40B4-BE49-F238E27FC236}">
                  <a16:creationId xmlns:a16="http://schemas.microsoft.com/office/drawing/2014/main" id="{3DDF3F09-789A-088C-1866-9BF64ACF4468}"/>
                </a:ext>
              </a:extLst>
            </p:cNvPr>
            <p:cNvSpPr/>
            <p:nvPr/>
          </p:nvSpPr>
          <p:spPr>
            <a:xfrm>
              <a:off x="1585753" y="2465725"/>
              <a:ext cx="852589" cy="3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협동로봇</a:t>
              </a:r>
              <a:r>
                <a:rPr lang="en-US" altLang="ko-KR" sz="1000" dirty="0"/>
                <a:t>4</a:t>
              </a:r>
              <a:endParaRPr lang="ko-KR" altLang="en-US" sz="800" dirty="0"/>
            </a:p>
          </p:txBody>
        </p:sp>
        <p:sp>
          <p:nvSpPr>
            <p:cNvPr id="119" name="사각형: 둥근 모서리 118">
              <a:extLst>
                <a:ext uri="{FF2B5EF4-FFF2-40B4-BE49-F238E27FC236}">
                  <a16:creationId xmlns:a16="http://schemas.microsoft.com/office/drawing/2014/main" id="{9CA8F734-D380-5774-ABF0-B68303D03A87}"/>
                </a:ext>
              </a:extLst>
            </p:cNvPr>
            <p:cNvSpPr/>
            <p:nvPr/>
          </p:nvSpPr>
          <p:spPr>
            <a:xfrm>
              <a:off x="1620423" y="2420428"/>
              <a:ext cx="852589" cy="3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협동로봇</a:t>
              </a:r>
              <a:r>
                <a:rPr lang="en-US" altLang="ko-KR" sz="1000" dirty="0"/>
                <a:t>3</a:t>
              </a:r>
              <a:endParaRPr lang="ko-KR" altLang="en-US" sz="800" dirty="0"/>
            </a:p>
          </p:txBody>
        </p:sp>
        <p:sp>
          <p:nvSpPr>
            <p:cNvPr id="118" name="사각형: 둥근 모서리 117">
              <a:extLst>
                <a:ext uri="{FF2B5EF4-FFF2-40B4-BE49-F238E27FC236}">
                  <a16:creationId xmlns:a16="http://schemas.microsoft.com/office/drawing/2014/main" id="{E7543077-0499-0182-5D40-098C6B7F750A}"/>
                </a:ext>
              </a:extLst>
            </p:cNvPr>
            <p:cNvSpPr/>
            <p:nvPr/>
          </p:nvSpPr>
          <p:spPr>
            <a:xfrm>
              <a:off x="1644244" y="2366192"/>
              <a:ext cx="852589" cy="3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협동로봇</a:t>
              </a:r>
              <a:r>
                <a:rPr lang="en-US" altLang="ko-KR" sz="1000" dirty="0"/>
                <a:t>2</a:t>
              </a:r>
              <a:endParaRPr lang="ko-KR" altLang="en-US" sz="800" dirty="0"/>
            </a:p>
          </p:txBody>
        </p:sp>
        <p:sp>
          <p:nvSpPr>
            <p:cNvPr id="117" name="사각형: 둥근 모서리 116">
              <a:extLst>
                <a:ext uri="{FF2B5EF4-FFF2-40B4-BE49-F238E27FC236}">
                  <a16:creationId xmlns:a16="http://schemas.microsoft.com/office/drawing/2014/main" id="{21A2C6E2-0609-D941-BB80-B1EE93C12D49}"/>
                </a:ext>
              </a:extLst>
            </p:cNvPr>
            <p:cNvSpPr/>
            <p:nvPr/>
          </p:nvSpPr>
          <p:spPr>
            <a:xfrm>
              <a:off x="1675191" y="2325768"/>
              <a:ext cx="852589" cy="3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" dirty="0"/>
                <a:t>협동로봇</a:t>
              </a:r>
              <a:r>
                <a:rPr lang="en-US" altLang="ko-KR" sz="1000" dirty="0"/>
                <a:t>1</a:t>
              </a:r>
              <a:endParaRPr lang="ko-KR" altLang="en-US" sz="800" dirty="0"/>
            </a:p>
          </p:txBody>
        </p:sp>
      </p:grpSp>
      <p:cxnSp>
        <p:nvCxnSpPr>
          <p:cNvPr id="125" name="직선 연결선 124">
            <a:extLst>
              <a:ext uri="{FF2B5EF4-FFF2-40B4-BE49-F238E27FC236}">
                <a16:creationId xmlns:a16="http://schemas.microsoft.com/office/drawing/2014/main" id="{3930AA6D-7DB0-560F-AF34-D2047B5C7533}"/>
              </a:ext>
            </a:extLst>
          </p:cNvPr>
          <p:cNvCxnSpPr>
            <a:cxnSpLocks/>
            <a:stCxn id="121" idx="2"/>
            <a:endCxn id="117" idx="0"/>
          </p:cNvCxnSpPr>
          <p:nvPr/>
        </p:nvCxnSpPr>
        <p:spPr>
          <a:xfrm flipH="1">
            <a:off x="692791" y="974970"/>
            <a:ext cx="7610" cy="643131"/>
          </a:xfrm>
          <a:prstGeom prst="line">
            <a:avLst/>
          </a:prstGeom>
          <a:ln>
            <a:prstDash val="lgDashDotDot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연결선: 꺾임 46">
            <a:extLst>
              <a:ext uri="{FF2B5EF4-FFF2-40B4-BE49-F238E27FC236}">
                <a16:creationId xmlns:a16="http://schemas.microsoft.com/office/drawing/2014/main" id="{246095E6-69C0-6721-E6A8-E2BDC7D3AB83}"/>
              </a:ext>
            </a:extLst>
          </p:cNvPr>
          <p:cNvCxnSpPr>
            <a:cxnSpLocks/>
            <a:endCxn id="146" idx="0"/>
          </p:cNvCxnSpPr>
          <p:nvPr/>
        </p:nvCxnSpPr>
        <p:spPr>
          <a:xfrm rot="16200000" flipH="1">
            <a:off x="3492640" y="4158346"/>
            <a:ext cx="1259389" cy="2447003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lgDashDot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연결선: 꺾임 195">
            <a:extLst>
              <a:ext uri="{FF2B5EF4-FFF2-40B4-BE49-F238E27FC236}">
                <a16:creationId xmlns:a16="http://schemas.microsoft.com/office/drawing/2014/main" id="{9D0A3F40-6DEC-8E9D-4707-A3C39F81C3D3}"/>
              </a:ext>
            </a:extLst>
          </p:cNvPr>
          <p:cNvCxnSpPr>
            <a:cxnSpLocks/>
            <a:stCxn id="117" idx="2"/>
            <a:endCxn id="130" idx="1"/>
          </p:cNvCxnSpPr>
          <p:nvPr/>
        </p:nvCxnSpPr>
        <p:spPr>
          <a:xfrm rot="16200000" flipH="1">
            <a:off x="234665" y="2436227"/>
            <a:ext cx="2594053" cy="1677800"/>
          </a:xfrm>
          <a:prstGeom prst="bentConnector2">
            <a:avLst/>
          </a:prstGeom>
          <a:ln>
            <a:solidFill>
              <a:srgbClr val="FF0000"/>
            </a:solidFill>
            <a:prstDash val="lgDashDotDot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그룹 64">
            <a:extLst>
              <a:ext uri="{FF2B5EF4-FFF2-40B4-BE49-F238E27FC236}">
                <a16:creationId xmlns:a16="http://schemas.microsoft.com/office/drawing/2014/main" id="{6FCBDB86-C8D5-BAD6-91AE-9E445DBBD700}"/>
              </a:ext>
            </a:extLst>
          </p:cNvPr>
          <p:cNvGrpSpPr/>
          <p:nvPr/>
        </p:nvGrpSpPr>
        <p:grpSpPr>
          <a:xfrm>
            <a:off x="5811362" y="4223791"/>
            <a:ext cx="1537308" cy="427429"/>
            <a:chOff x="8752065" y="3647362"/>
            <a:chExt cx="896281" cy="427429"/>
          </a:xfrm>
        </p:grpSpPr>
        <p:sp>
          <p:nvSpPr>
            <p:cNvPr id="152" name="사각형: 둥근 모서리 151">
              <a:extLst>
                <a:ext uri="{FF2B5EF4-FFF2-40B4-BE49-F238E27FC236}">
                  <a16:creationId xmlns:a16="http://schemas.microsoft.com/office/drawing/2014/main" id="{19FE3F3D-1E23-9094-64DB-2080C8FD0380}"/>
                </a:ext>
              </a:extLst>
            </p:cNvPr>
            <p:cNvSpPr/>
            <p:nvPr/>
          </p:nvSpPr>
          <p:spPr>
            <a:xfrm>
              <a:off x="8752065" y="3714791"/>
              <a:ext cx="852589" cy="36000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/>
                <a:t>Edge</a:t>
              </a:r>
            </a:p>
            <a:p>
              <a:pPr algn="ctr"/>
              <a:r>
                <a:rPr lang="en-US" altLang="ko-KR" sz="1000" dirty="0"/>
                <a:t>Devices4</a:t>
              </a:r>
            </a:p>
          </p:txBody>
        </p:sp>
        <p:sp>
          <p:nvSpPr>
            <p:cNvPr id="151" name="사각형: 둥근 모서리 150">
              <a:extLst>
                <a:ext uri="{FF2B5EF4-FFF2-40B4-BE49-F238E27FC236}">
                  <a16:creationId xmlns:a16="http://schemas.microsoft.com/office/drawing/2014/main" id="{567AC106-4AEE-B459-44BE-2C3AD5362EDC}"/>
                </a:ext>
              </a:extLst>
            </p:cNvPr>
            <p:cNvSpPr/>
            <p:nvPr/>
          </p:nvSpPr>
          <p:spPr>
            <a:xfrm>
              <a:off x="8765181" y="3690037"/>
              <a:ext cx="852589" cy="36000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/>
                <a:t>Edge</a:t>
              </a:r>
            </a:p>
            <a:p>
              <a:pPr algn="ctr"/>
              <a:r>
                <a:rPr lang="en-US" altLang="ko-KR" sz="1000" dirty="0"/>
                <a:t>Devices3</a:t>
              </a:r>
            </a:p>
          </p:txBody>
        </p:sp>
        <p:sp>
          <p:nvSpPr>
            <p:cNvPr id="150" name="사각형: 둥근 모서리 149">
              <a:extLst>
                <a:ext uri="{FF2B5EF4-FFF2-40B4-BE49-F238E27FC236}">
                  <a16:creationId xmlns:a16="http://schemas.microsoft.com/office/drawing/2014/main" id="{C3B08470-AC5D-51D1-2951-35236704D96B}"/>
                </a:ext>
              </a:extLst>
            </p:cNvPr>
            <p:cNvSpPr/>
            <p:nvPr/>
          </p:nvSpPr>
          <p:spPr>
            <a:xfrm>
              <a:off x="8780200" y="3668526"/>
              <a:ext cx="852589" cy="36000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/>
                <a:t>Edge</a:t>
              </a:r>
            </a:p>
            <a:p>
              <a:pPr algn="ctr"/>
              <a:r>
                <a:rPr lang="en-US" altLang="ko-KR" sz="1000" dirty="0"/>
                <a:t>Devices2</a:t>
              </a:r>
            </a:p>
          </p:txBody>
        </p:sp>
        <p:sp>
          <p:nvSpPr>
            <p:cNvPr id="149" name="사각형: 둥근 모서리 148">
              <a:extLst>
                <a:ext uri="{FF2B5EF4-FFF2-40B4-BE49-F238E27FC236}">
                  <a16:creationId xmlns:a16="http://schemas.microsoft.com/office/drawing/2014/main" id="{7B514E27-A7F8-3F05-7ABA-8DD2E7E6DABC}"/>
                </a:ext>
              </a:extLst>
            </p:cNvPr>
            <p:cNvSpPr/>
            <p:nvPr/>
          </p:nvSpPr>
          <p:spPr>
            <a:xfrm>
              <a:off x="8795757" y="3647362"/>
              <a:ext cx="852589" cy="36000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dirty="0"/>
                <a:t>Edge</a:t>
              </a:r>
            </a:p>
            <a:p>
              <a:pPr algn="ctr"/>
              <a:r>
                <a:rPr lang="en-US" altLang="ko-KR" sz="1000" dirty="0"/>
                <a:t>Devices1</a:t>
              </a:r>
            </a:p>
          </p:txBody>
        </p:sp>
      </p:grpSp>
      <p:cxnSp>
        <p:nvCxnSpPr>
          <p:cNvPr id="235" name="연결선: 꺾임 234">
            <a:extLst>
              <a:ext uri="{FF2B5EF4-FFF2-40B4-BE49-F238E27FC236}">
                <a16:creationId xmlns:a16="http://schemas.microsoft.com/office/drawing/2014/main" id="{322892EA-4BA1-884D-2458-E55C46CA38FB}"/>
              </a:ext>
            </a:extLst>
          </p:cNvPr>
          <p:cNvCxnSpPr>
            <a:cxnSpLocks/>
          </p:cNvCxnSpPr>
          <p:nvPr/>
        </p:nvCxnSpPr>
        <p:spPr>
          <a:xfrm flipV="1">
            <a:off x="10239756" y="4730680"/>
            <a:ext cx="1003431" cy="1098796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사각형: 둥근 모서리 82">
            <a:extLst>
              <a:ext uri="{FF2B5EF4-FFF2-40B4-BE49-F238E27FC236}">
                <a16:creationId xmlns:a16="http://schemas.microsoft.com/office/drawing/2014/main" id="{5E915F30-4758-6483-D891-7998E39425FE}"/>
              </a:ext>
            </a:extLst>
          </p:cNvPr>
          <p:cNvSpPr/>
          <p:nvPr/>
        </p:nvSpPr>
        <p:spPr>
          <a:xfrm>
            <a:off x="10875069" y="1376092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디지털트윈 가시화 모듈</a:t>
            </a:r>
          </a:p>
        </p:txBody>
      </p:sp>
      <p:cxnSp>
        <p:nvCxnSpPr>
          <p:cNvPr id="97" name="연결선: 꺾임 96">
            <a:extLst>
              <a:ext uri="{FF2B5EF4-FFF2-40B4-BE49-F238E27FC236}">
                <a16:creationId xmlns:a16="http://schemas.microsoft.com/office/drawing/2014/main" id="{688A9870-A8CA-8DAF-9678-C699E2D105B4}"/>
              </a:ext>
            </a:extLst>
          </p:cNvPr>
          <p:cNvCxnSpPr>
            <a:cxnSpLocks/>
            <a:endCxn id="275" idx="3"/>
          </p:cNvCxnSpPr>
          <p:nvPr/>
        </p:nvCxnSpPr>
        <p:spPr>
          <a:xfrm rot="10800000">
            <a:off x="2731756" y="2066034"/>
            <a:ext cx="3527727" cy="1155737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사각형: 둥근 모서리 268">
            <a:extLst>
              <a:ext uri="{FF2B5EF4-FFF2-40B4-BE49-F238E27FC236}">
                <a16:creationId xmlns:a16="http://schemas.microsoft.com/office/drawing/2014/main" id="{BACAABF1-28FD-54F9-2C51-8F5CC2919C25}"/>
              </a:ext>
            </a:extLst>
          </p:cNvPr>
          <p:cNvSpPr/>
          <p:nvPr/>
        </p:nvSpPr>
        <p:spPr>
          <a:xfrm>
            <a:off x="10875068" y="2193063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공정 안전 시뮬레이션 모듈</a:t>
            </a:r>
          </a:p>
        </p:txBody>
      </p:sp>
      <p:sp>
        <p:nvSpPr>
          <p:cNvPr id="270" name="사각형: 둥근 모서리 269">
            <a:extLst>
              <a:ext uri="{FF2B5EF4-FFF2-40B4-BE49-F238E27FC236}">
                <a16:creationId xmlns:a16="http://schemas.microsoft.com/office/drawing/2014/main" id="{8B3F04DB-36BD-1D91-6E80-B693DF3EA051}"/>
              </a:ext>
            </a:extLst>
          </p:cNvPr>
          <p:cNvSpPr/>
          <p:nvPr/>
        </p:nvSpPr>
        <p:spPr>
          <a:xfrm>
            <a:off x="10875069" y="3023373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로봇 시뮬레이션 모듈</a:t>
            </a:r>
          </a:p>
        </p:txBody>
      </p:sp>
      <p:sp>
        <p:nvSpPr>
          <p:cNvPr id="272" name="사각형: 둥근 모서리 271">
            <a:extLst>
              <a:ext uri="{FF2B5EF4-FFF2-40B4-BE49-F238E27FC236}">
                <a16:creationId xmlns:a16="http://schemas.microsoft.com/office/drawing/2014/main" id="{F2CC4622-5F17-B938-9CAE-6418E96EBDA4}"/>
              </a:ext>
            </a:extLst>
          </p:cNvPr>
          <p:cNvSpPr/>
          <p:nvPr/>
        </p:nvSpPr>
        <p:spPr>
          <a:xfrm>
            <a:off x="7817921" y="1750180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</a:t>
            </a: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학습용 데이터 모듈</a:t>
            </a:r>
          </a:p>
        </p:txBody>
      </p:sp>
      <p:sp>
        <p:nvSpPr>
          <p:cNvPr id="273" name="사각형: 둥근 모서리 272">
            <a:extLst>
              <a:ext uri="{FF2B5EF4-FFF2-40B4-BE49-F238E27FC236}">
                <a16:creationId xmlns:a16="http://schemas.microsoft.com/office/drawing/2014/main" id="{178B6799-7900-2BE2-DE51-B6DB695C6CD9}"/>
              </a:ext>
            </a:extLst>
          </p:cNvPr>
          <p:cNvSpPr/>
          <p:nvPr/>
        </p:nvSpPr>
        <p:spPr>
          <a:xfrm>
            <a:off x="1830497" y="1296535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로봇 데이터 수집 모듈</a:t>
            </a:r>
          </a:p>
        </p:txBody>
      </p:sp>
      <p:sp>
        <p:nvSpPr>
          <p:cNvPr id="274" name="사각형: 둥근 모서리 273">
            <a:extLst>
              <a:ext uri="{FF2B5EF4-FFF2-40B4-BE49-F238E27FC236}">
                <a16:creationId xmlns:a16="http://schemas.microsoft.com/office/drawing/2014/main" id="{DB75F39F-A1D4-BC97-EF4F-A0BBD53F2484}"/>
              </a:ext>
            </a:extLst>
          </p:cNvPr>
          <p:cNvSpPr/>
          <p:nvPr/>
        </p:nvSpPr>
        <p:spPr>
          <a:xfrm>
            <a:off x="6266923" y="1798869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구문 정확성 확인 모듈</a:t>
            </a:r>
          </a:p>
        </p:txBody>
      </p:sp>
      <p:sp>
        <p:nvSpPr>
          <p:cNvPr id="275" name="사각형: 둥근 모서리 274">
            <a:extLst>
              <a:ext uri="{FF2B5EF4-FFF2-40B4-BE49-F238E27FC236}">
                <a16:creationId xmlns:a16="http://schemas.microsoft.com/office/drawing/2014/main" id="{B323B7E2-BD74-20C3-138D-B214B146FAE6}"/>
              </a:ext>
            </a:extLst>
          </p:cNvPr>
          <p:cNvSpPr/>
          <p:nvPr/>
        </p:nvSpPr>
        <p:spPr>
          <a:xfrm>
            <a:off x="1830497" y="1821852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로봇 설정값 적용 모듈</a:t>
            </a:r>
          </a:p>
        </p:txBody>
      </p:sp>
      <p:sp>
        <p:nvSpPr>
          <p:cNvPr id="277" name="사각형: 둥근 모서리 276">
            <a:extLst>
              <a:ext uri="{FF2B5EF4-FFF2-40B4-BE49-F238E27FC236}">
                <a16:creationId xmlns:a16="http://schemas.microsoft.com/office/drawing/2014/main" id="{5BDBE615-21B5-6479-7DDC-C9DABA4540E2}"/>
              </a:ext>
            </a:extLst>
          </p:cNvPr>
          <p:cNvSpPr/>
          <p:nvPr/>
        </p:nvSpPr>
        <p:spPr>
          <a:xfrm>
            <a:off x="9272511" y="4884006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진동데이터 수집 모듈</a:t>
            </a:r>
            <a:endParaRPr lang="ko-KR" altLang="en-US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43355FFE-AE8E-6DE4-5FDE-980D4CFE9FBD}"/>
              </a:ext>
            </a:extLst>
          </p:cNvPr>
          <p:cNvSpPr/>
          <p:nvPr/>
        </p:nvSpPr>
        <p:spPr>
          <a:xfrm>
            <a:off x="2926180" y="1296535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데이터 </a:t>
            </a:r>
            <a:endParaRPr lang="en-US" altLang="ko-K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샘플링 모듈</a:t>
            </a:r>
          </a:p>
        </p:txBody>
      </p:sp>
      <p:cxnSp>
        <p:nvCxnSpPr>
          <p:cNvPr id="8" name="연결선: 꺾임 7">
            <a:extLst>
              <a:ext uri="{FF2B5EF4-FFF2-40B4-BE49-F238E27FC236}">
                <a16:creationId xmlns:a16="http://schemas.microsoft.com/office/drawing/2014/main" id="{0E511311-5D97-F560-4FAB-8681EACAE22B}"/>
              </a:ext>
            </a:extLst>
          </p:cNvPr>
          <p:cNvCxnSpPr>
            <a:cxnSpLocks/>
          </p:cNvCxnSpPr>
          <p:nvPr/>
        </p:nvCxnSpPr>
        <p:spPr>
          <a:xfrm rot="10800000" flipV="1">
            <a:off x="4501043" y="1386209"/>
            <a:ext cx="1758080" cy="403450"/>
          </a:xfrm>
          <a:prstGeom prst="bentConnector4">
            <a:avLst>
              <a:gd name="adj1" fmla="val 37184"/>
              <a:gd name="adj2" fmla="val 142496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6E191BFC-0639-C86D-8835-DD3A0055E15A}"/>
              </a:ext>
            </a:extLst>
          </p:cNvPr>
          <p:cNvCxnSpPr>
            <a:cxnSpLocks/>
          </p:cNvCxnSpPr>
          <p:nvPr/>
        </p:nvCxnSpPr>
        <p:spPr>
          <a:xfrm>
            <a:off x="1118956" y="1692308"/>
            <a:ext cx="7115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B419D20E-FBDC-A8B6-6979-CF1610BAAF2C}"/>
              </a:ext>
            </a:extLst>
          </p:cNvPr>
          <p:cNvCxnSpPr>
            <a:cxnSpLocks/>
          </p:cNvCxnSpPr>
          <p:nvPr/>
        </p:nvCxnSpPr>
        <p:spPr>
          <a:xfrm flipH="1">
            <a:off x="1108690" y="1916513"/>
            <a:ext cx="7218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9795F3A7-3B57-EDD2-4251-7728A928D6A6}"/>
              </a:ext>
            </a:extLst>
          </p:cNvPr>
          <p:cNvCxnSpPr>
            <a:cxnSpLocks/>
          </p:cNvCxnSpPr>
          <p:nvPr/>
        </p:nvCxnSpPr>
        <p:spPr>
          <a:xfrm>
            <a:off x="2496167" y="2835507"/>
            <a:ext cx="0" cy="1556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BE5F7224-AC7A-45AF-C06E-B690362D8644}"/>
              </a:ext>
            </a:extLst>
          </p:cNvPr>
          <p:cNvCxnSpPr>
            <a:cxnSpLocks/>
          </p:cNvCxnSpPr>
          <p:nvPr/>
        </p:nvCxnSpPr>
        <p:spPr>
          <a:xfrm flipV="1">
            <a:off x="3044250" y="2835507"/>
            <a:ext cx="0" cy="1556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CBB0E2E7-D03A-C4FB-1EDC-0F207F4B5852}"/>
              </a:ext>
            </a:extLst>
          </p:cNvPr>
          <p:cNvCxnSpPr>
            <a:cxnSpLocks/>
            <a:stCxn id="4" idx="3"/>
            <a:endCxn id="287" idx="1"/>
          </p:cNvCxnSpPr>
          <p:nvPr/>
        </p:nvCxnSpPr>
        <p:spPr>
          <a:xfrm>
            <a:off x="8654390" y="5829476"/>
            <a:ext cx="5360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BE71EB1-742F-154C-3727-60B5945DD6D8}"/>
              </a:ext>
            </a:extLst>
          </p:cNvPr>
          <p:cNvSpPr txBox="1"/>
          <p:nvPr/>
        </p:nvSpPr>
        <p:spPr>
          <a:xfrm>
            <a:off x="1048783" y="1363812"/>
            <a:ext cx="94876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/>
              <a:t>모터 파라미터</a:t>
            </a:r>
            <a:r>
              <a:rPr lang="en-US" altLang="ko-KR" sz="800" dirty="0"/>
              <a:t>, </a:t>
            </a:r>
            <a:r>
              <a:rPr lang="ko-KR" altLang="en-US" sz="800" dirty="0"/>
              <a:t>로봇 상태 등</a:t>
            </a:r>
            <a:endParaRPr lang="ko-KR" alt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281399-5932-1B8E-CB10-E77893439B83}"/>
              </a:ext>
            </a:extLst>
          </p:cNvPr>
          <p:cNvSpPr txBox="1"/>
          <p:nvPr/>
        </p:nvSpPr>
        <p:spPr>
          <a:xfrm>
            <a:off x="973224" y="1978099"/>
            <a:ext cx="94876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 dirty="0"/>
              <a:t>Calibration Data,</a:t>
            </a:r>
          </a:p>
          <a:p>
            <a:r>
              <a:rPr lang="ko-KR" altLang="en-US" sz="800" dirty="0"/>
              <a:t>로봇</a:t>
            </a:r>
            <a:r>
              <a:rPr lang="en-US" altLang="ko-KR" sz="800" dirty="0"/>
              <a:t> </a:t>
            </a:r>
            <a:r>
              <a:rPr lang="ko-KR" altLang="en-US" sz="800" dirty="0"/>
              <a:t>상태변경</a:t>
            </a:r>
            <a:endParaRPr lang="en-US" altLang="ko-KR" sz="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880CC1-5646-2710-195C-6DA6CDA7CA50}"/>
              </a:ext>
            </a:extLst>
          </p:cNvPr>
          <p:cNvSpPr txBox="1"/>
          <p:nvPr/>
        </p:nvSpPr>
        <p:spPr>
          <a:xfrm>
            <a:off x="1625713" y="4015464"/>
            <a:ext cx="9948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/>
              <a:t>로봇</a:t>
            </a:r>
            <a:r>
              <a:rPr lang="en-US" altLang="ko-KR" sz="800" dirty="0"/>
              <a:t> </a:t>
            </a:r>
            <a:r>
              <a:rPr lang="ko-KR" altLang="en-US" sz="800" dirty="0"/>
              <a:t>안전 상태 변경 값</a:t>
            </a:r>
            <a:endParaRPr lang="en-US" altLang="ko-KR" sz="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B431C8-6CC4-D00F-283F-FD3501A72DF0}"/>
              </a:ext>
            </a:extLst>
          </p:cNvPr>
          <p:cNvSpPr txBox="1"/>
          <p:nvPr/>
        </p:nvSpPr>
        <p:spPr>
          <a:xfrm>
            <a:off x="3023399" y="4035462"/>
            <a:ext cx="99486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/>
              <a:t>시스템 안전</a:t>
            </a:r>
            <a:r>
              <a:rPr lang="en-US" altLang="ko-KR" sz="800" dirty="0"/>
              <a:t> </a:t>
            </a:r>
            <a:r>
              <a:rPr lang="ko-KR" altLang="en-US" sz="800" dirty="0"/>
              <a:t>상태변경 값</a:t>
            </a:r>
            <a:endParaRPr lang="en-US" altLang="ko-KR" sz="800" dirty="0"/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4506855E-2EBF-0395-D5EC-D6DCD5317154}"/>
              </a:ext>
            </a:extLst>
          </p:cNvPr>
          <p:cNvSpPr/>
          <p:nvPr/>
        </p:nvSpPr>
        <p:spPr>
          <a:xfrm>
            <a:off x="6259482" y="2380093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의미 정확성 확인 모듈</a:t>
            </a:r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00C1BC84-D48E-1C2A-72BC-7FDE467D951E}"/>
              </a:ext>
            </a:extLst>
          </p:cNvPr>
          <p:cNvSpPr/>
          <p:nvPr/>
        </p:nvSpPr>
        <p:spPr>
          <a:xfrm>
            <a:off x="4028681" y="1296535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데이터 </a:t>
            </a:r>
            <a:endParaRPr lang="en-US" altLang="ko-K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라벨링 모듈</a:t>
            </a: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D8E36A63-D908-5281-0507-9492A70C948A}"/>
              </a:ext>
            </a:extLst>
          </p:cNvPr>
          <p:cNvCxnSpPr>
            <a:cxnSpLocks/>
            <a:stCxn id="273" idx="3"/>
            <a:endCxn id="2" idx="1"/>
          </p:cNvCxnSpPr>
          <p:nvPr/>
        </p:nvCxnSpPr>
        <p:spPr>
          <a:xfrm>
            <a:off x="2731755" y="1540716"/>
            <a:ext cx="1944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233281E4-2C9F-9FB0-89BC-337FB392B014}"/>
              </a:ext>
            </a:extLst>
          </p:cNvPr>
          <p:cNvCxnSpPr>
            <a:cxnSpLocks/>
            <a:stCxn id="2" idx="3"/>
            <a:endCxn id="14" idx="1"/>
          </p:cNvCxnSpPr>
          <p:nvPr/>
        </p:nvCxnSpPr>
        <p:spPr>
          <a:xfrm>
            <a:off x="3827438" y="1540716"/>
            <a:ext cx="2012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A4132771-841C-2C6E-2FFE-DF4CA1B7017F}"/>
              </a:ext>
            </a:extLst>
          </p:cNvPr>
          <p:cNvSpPr txBox="1"/>
          <p:nvPr/>
        </p:nvSpPr>
        <p:spPr>
          <a:xfrm>
            <a:off x="5186370" y="1114008"/>
            <a:ext cx="76357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/>
              <a:t>원천 데이터</a:t>
            </a:r>
            <a:endParaRPr lang="en-US" altLang="ko-KR" sz="800" dirty="0"/>
          </a:p>
        </p:txBody>
      </p:sp>
      <p:cxnSp>
        <p:nvCxnSpPr>
          <p:cNvPr id="50" name="연결선: 꺾임 49">
            <a:extLst>
              <a:ext uri="{FF2B5EF4-FFF2-40B4-BE49-F238E27FC236}">
                <a16:creationId xmlns:a16="http://schemas.microsoft.com/office/drawing/2014/main" id="{CBEDF070-E439-131E-51A7-0C59EC23FD0C}"/>
              </a:ext>
            </a:extLst>
          </p:cNvPr>
          <p:cNvCxnSpPr>
            <a:cxnSpLocks/>
          </p:cNvCxnSpPr>
          <p:nvPr/>
        </p:nvCxnSpPr>
        <p:spPr>
          <a:xfrm flipV="1">
            <a:off x="10165945" y="4755845"/>
            <a:ext cx="688965" cy="381801"/>
          </a:xfrm>
          <a:prstGeom prst="bentConnector2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D886CE6F-71CB-D9C7-CF71-C163ACBE103C}"/>
              </a:ext>
            </a:extLst>
          </p:cNvPr>
          <p:cNvSpPr/>
          <p:nvPr/>
        </p:nvSpPr>
        <p:spPr>
          <a:xfrm>
            <a:off x="7678191" y="4884006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데이터 </a:t>
            </a:r>
            <a:endParaRPr lang="en-US" altLang="ko-K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샘플링 모듈</a:t>
            </a: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A3735539-A0B9-B51C-6254-3494989E982D}"/>
              </a:ext>
            </a:extLst>
          </p:cNvPr>
          <p:cNvSpPr/>
          <p:nvPr/>
        </p:nvSpPr>
        <p:spPr>
          <a:xfrm>
            <a:off x="6113475" y="4884006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데이터 </a:t>
            </a:r>
            <a:endParaRPr lang="en-US" altLang="ko-K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라벨링 모듈</a:t>
            </a:r>
          </a:p>
        </p:txBody>
      </p:sp>
      <p:cxnSp>
        <p:nvCxnSpPr>
          <p:cNvPr id="58" name="직선 화살표 연결선 57">
            <a:extLst>
              <a:ext uri="{FF2B5EF4-FFF2-40B4-BE49-F238E27FC236}">
                <a16:creationId xmlns:a16="http://schemas.microsoft.com/office/drawing/2014/main" id="{68E9D5D1-303C-A788-80B8-1D4FD32795C9}"/>
              </a:ext>
            </a:extLst>
          </p:cNvPr>
          <p:cNvCxnSpPr>
            <a:cxnSpLocks/>
            <a:stCxn id="277" idx="1"/>
            <a:endCxn id="56" idx="3"/>
          </p:cNvCxnSpPr>
          <p:nvPr/>
        </p:nvCxnSpPr>
        <p:spPr>
          <a:xfrm flipH="1">
            <a:off x="8579449" y="5128187"/>
            <a:ext cx="6930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A9597F11-91CA-AEBB-79FE-1209547B3285}"/>
              </a:ext>
            </a:extLst>
          </p:cNvPr>
          <p:cNvCxnSpPr>
            <a:cxnSpLocks/>
            <a:stCxn id="56" idx="1"/>
            <a:endCxn id="57" idx="3"/>
          </p:cNvCxnSpPr>
          <p:nvPr/>
        </p:nvCxnSpPr>
        <p:spPr>
          <a:xfrm flipH="1">
            <a:off x="7014733" y="5128187"/>
            <a:ext cx="66345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사각형: 둥근 모서리 67">
            <a:extLst>
              <a:ext uri="{FF2B5EF4-FFF2-40B4-BE49-F238E27FC236}">
                <a16:creationId xmlns:a16="http://schemas.microsoft.com/office/drawing/2014/main" id="{F8E3993E-8A7A-C738-EC96-DDCC63CB1512}"/>
              </a:ext>
            </a:extLst>
          </p:cNvPr>
          <p:cNvSpPr/>
          <p:nvPr/>
        </p:nvSpPr>
        <p:spPr>
          <a:xfrm>
            <a:off x="6259123" y="1203947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시계열 정렬 모듈</a:t>
            </a: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CAF0DC8F-ABB2-DC4C-625F-3ADE679CB6E4}"/>
              </a:ext>
            </a:extLst>
          </p:cNvPr>
          <p:cNvCxnSpPr>
            <a:cxnSpLocks/>
            <a:stCxn id="68" idx="2"/>
            <a:endCxn id="274" idx="0"/>
          </p:cNvCxnSpPr>
          <p:nvPr/>
        </p:nvCxnSpPr>
        <p:spPr>
          <a:xfrm>
            <a:off x="6709752" y="1692308"/>
            <a:ext cx="7800" cy="106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화살표 연결선 76">
            <a:extLst>
              <a:ext uri="{FF2B5EF4-FFF2-40B4-BE49-F238E27FC236}">
                <a16:creationId xmlns:a16="http://schemas.microsoft.com/office/drawing/2014/main" id="{B403244D-8A65-7460-8B5A-CB75B47045DE}"/>
              </a:ext>
            </a:extLst>
          </p:cNvPr>
          <p:cNvCxnSpPr>
            <a:cxnSpLocks/>
            <a:stCxn id="274" idx="2"/>
            <a:endCxn id="13" idx="0"/>
          </p:cNvCxnSpPr>
          <p:nvPr/>
        </p:nvCxnSpPr>
        <p:spPr>
          <a:xfrm flipH="1">
            <a:off x="6710111" y="2287230"/>
            <a:ext cx="7441" cy="928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46A1AE8-348F-03DE-0002-F19170131D5B}"/>
              </a:ext>
            </a:extLst>
          </p:cNvPr>
          <p:cNvSpPr txBox="1"/>
          <p:nvPr/>
        </p:nvSpPr>
        <p:spPr>
          <a:xfrm>
            <a:off x="0" y="0"/>
            <a:ext cx="3466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2-1 </a:t>
            </a:r>
            <a:r>
              <a:rPr lang="ko-KR" altLang="en-US" b="1" dirty="0"/>
              <a:t>시스템 </a:t>
            </a:r>
            <a:r>
              <a:rPr lang="en-US" altLang="ko-KR" b="1" dirty="0"/>
              <a:t>S/W </a:t>
            </a:r>
            <a:r>
              <a:rPr lang="ko-KR" altLang="en-US" b="1" dirty="0"/>
              <a:t>구성</a:t>
            </a:r>
            <a:r>
              <a:rPr lang="en-US" altLang="ko-KR" b="1" dirty="0"/>
              <a:t>(</a:t>
            </a:r>
            <a:r>
              <a:rPr lang="ko-KR" altLang="en-US" b="1" dirty="0"/>
              <a:t>예시</a:t>
            </a:r>
            <a:r>
              <a:rPr lang="en-US" altLang="ko-KR" b="1" dirty="0"/>
              <a:t>)</a:t>
            </a:r>
            <a:endParaRPr lang="ko-KR" altLang="en-US" b="1" dirty="0"/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62299B52-27F5-8BD2-B02A-2E72ED72AFD8}"/>
              </a:ext>
            </a:extLst>
          </p:cNvPr>
          <p:cNvSpPr/>
          <p:nvPr/>
        </p:nvSpPr>
        <p:spPr>
          <a:xfrm>
            <a:off x="7609146" y="5585295"/>
            <a:ext cx="1045244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센서 파라미터 </a:t>
            </a:r>
            <a:endParaRPr lang="en-US" altLang="ko-K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변경 모듈 </a:t>
            </a:r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ED9211C4-F792-5EDA-BBB7-6703B3CFB65C}"/>
              </a:ext>
            </a:extLst>
          </p:cNvPr>
          <p:cNvSpPr/>
          <p:nvPr/>
        </p:nvSpPr>
        <p:spPr>
          <a:xfrm>
            <a:off x="7812612" y="1199347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</a:t>
            </a: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검증용 데이터 모듈</a:t>
            </a: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2AD4A9B4-BD78-A33E-1A45-B9AC65D243E7}"/>
              </a:ext>
            </a:extLst>
          </p:cNvPr>
          <p:cNvCxnSpPr>
            <a:cxnSpLocks/>
            <a:stCxn id="272" idx="3"/>
            <a:endCxn id="48" idx="1"/>
          </p:cNvCxnSpPr>
          <p:nvPr/>
        </p:nvCxnSpPr>
        <p:spPr>
          <a:xfrm flipV="1">
            <a:off x="8719179" y="1583000"/>
            <a:ext cx="841629" cy="411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0EF2E1B2-9596-668F-47D0-1BA184F3E379}"/>
              </a:ext>
            </a:extLst>
          </p:cNvPr>
          <p:cNvCxnSpPr>
            <a:cxnSpLocks/>
            <a:stCxn id="20" idx="3"/>
            <a:endCxn id="48" idx="1"/>
          </p:cNvCxnSpPr>
          <p:nvPr/>
        </p:nvCxnSpPr>
        <p:spPr>
          <a:xfrm>
            <a:off x="8713870" y="1443528"/>
            <a:ext cx="846938" cy="139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19BD35F4-883F-A475-25FE-B565FE49874C}"/>
              </a:ext>
            </a:extLst>
          </p:cNvPr>
          <p:cNvSpPr/>
          <p:nvPr/>
        </p:nvSpPr>
        <p:spPr>
          <a:xfrm>
            <a:off x="9560808" y="1338819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</a:t>
            </a: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모델 </a:t>
            </a:r>
            <a:endParaRPr lang="en-US" altLang="ko-K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산출 모듈</a:t>
            </a:r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5C38E138-A6B4-37B1-1638-6EDA8C93CA2B}"/>
              </a:ext>
            </a:extLst>
          </p:cNvPr>
          <p:cNvSpPr/>
          <p:nvPr/>
        </p:nvSpPr>
        <p:spPr>
          <a:xfrm>
            <a:off x="9548148" y="2142306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 </a:t>
            </a: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모델</a:t>
            </a:r>
            <a:r>
              <a:rPr lang="en-US" altLang="ko-K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검증 모듈</a:t>
            </a:r>
          </a:p>
        </p:txBody>
      </p:sp>
      <p:cxnSp>
        <p:nvCxnSpPr>
          <p:cNvPr id="51" name="직선 화살표 연결선 50">
            <a:extLst>
              <a:ext uri="{FF2B5EF4-FFF2-40B4-BE49-F238E27FC236}">
                <a16:creationId xmlns:a16="http://schemas.microsoft.com/office/drawing/2014/main" id="{574D2807-3A56-B1BD-72DB-7E5B7D980F2E}"/>
              </a:ext>
            </a:extLst>
          </p:cNvPr>
          <p:cNvCxnSpPr>
            <a:cxnSpLocks/>
            <a:stCxn id="48" idx="2"/>
            <a:endCxn id="49" idx="0"/>
          </p:cNvCxnSpPr>
          <p:nvPr/>
        </p:nvCxnSpPr>
        <p:spPr>
          <a:xfrm flipH="1">
            <a:off x="9998777" y="1827180"/>
            <a:ext cx="12660" cy="315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사각형: 둥근 모서리 58">
            <a:extLst>
              <a:ext uri="{FF2B5EF4-FFF2-40B4-BE49-F238E27FC236}">
                <a16:creationId xmlns:a16="http://schemas.microsoft.com/office/drawing/2014/main" id="{CC14BCE1-CF06-CF01-6383-000613006F11}"/>
              </a:ext>
            </a:extLst>
          </p:cNvPr>
          <p:cNvSpPr/>
          <p:nvPr/>
        </p:nvSpPr>
        <p:spPr>
          <a:xfrm>
            <a:off x="9548148" y="3024543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모델 가상화 검증 모델</a:t>
            </a: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AC180281-7232-99CF-BD0A-E4222BFDF33D}"/>
              </a:ext>
            </a:extLst>
          </p:cNvPr>
          <p:cNvCxnSpPr>
            <a:cxnSpLocks/>
            <a:stCxn id="49" idx="2"/>
            <a:endCxn id="59" idx="0"/>
          </p:cNvCxnSpPr>
          <p:nvPr/>
        </p:nvCxnSpPr>
        <p:spPr>
          <a:xfrm>
            <a:off x="9998777" y="2630667"/>
            <a:ext cx="0" cy="393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화살표 연결선 69">
            <a:extLst>
              <a:ext uri="{FF2B5EF4-FFF2-40B4-BE49-F238E27FC236}">
                <a16:creationId xmlns:a16="http://schemas.microsoft.com/office/drawing/2014/main" id="{F72C7721-041B-7481-2A12-9DCE9B0E649B}"/>
              </a:ext>
            </a:extLst>
          </p:cNvPr>
          <p:cNvCxnSpPr>
            <a:cxnSpLocks/>
            <a:stCxn id="83" idx="1"/>
            <a:endCxn id="59" idx="3"/>
          </p:cNvCxnSpPr>
          <p:nvPr/>
        </p:nvCxnSpPr>
        <p:spPr>
          <a:xfrm flipH="1">
            <a:off x="10449406" y="1620273"/>
            <a:ext cx="425663" cy="1648451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직선 화살표 연결선 72">
            <a:extLst>
              <a:ext uri="{FF2B5EF4-FFF2-40B4-BE49-F238E27FC236}">
                <a16:creationId xmlns:a16="http://schemas.microsoft.com/office/drawing/2014/main" id="{29B9E681-5D83-E85A-71C6-72BD544D4542}"/>
              </a:ext>
            </a:extLst>
          </p:cNvPr>
          <p:cNvCxnSpPr>
            <a:cxnSpLocks/>
            <a:stCxn id="269" idx="1"/>
            <a:endCxn id="59" idx="3"/>
          </p:cNvCxnSpPr>
          <p:nvPr/>
        </p:nvCxnSpPr>
        <p:spPr>
          <a:xfrm flipH="1">
            <a:off x="10449406" y="2437244"/>
            <a:ext cx="425662" cy="83148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화살표 연결선 75">
            <a:extLst>
              <a:ext uri="{FF2B5EF4-FFF2-40B4-BE49-F238E27FC236}">
                <a16:creationId xmlns:a16="http://schemas.microsoft.com/office/drawing/2014/main" id="{19D2EAEF-145E-FFD3-6C4A-68790462CB59}"/>
              </a:ext>
            </a:extLst>
          </p:cNvPr>
          <p:cNvCxnSpPr>
            <a:cxnSpLocks/>
            <a:stCxn id="270" idx="1"/>
            <a:endCxn id="59" idx="3"/>
          </p:cNvCxnSpPr>
          <p:nvPr/>
        </p:nvCxnSpPr>
        <p:spPr>
          <a:xfrm flipH="1">
            <a:off x="10449406" y="3267554"/>
            <a:ext cx="425663" cy="117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연결선: 꺾임 175">
            <a:extLst>
              <a:ext uri="{FF2B5EF4-FFF2-40B4-BE49-F238E27FC236}">
                <a16:creationId xmlns:a16="http://schemas.microsoft.com/office/drawing/2014/main" id="{42F19462-C99E-7E9E-31C5-7312D2D588FC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7160740" y="1443528"/>
            <a:ext cx="651872" cy="112994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연결선: 꺾임 191">
            <a:extLst>
              <a:ext uri="{FF2B5EF4-FFF2-40B4-BE49-F238E27FC236}">
                <a16:creationId xmlns:a16="http://schemas.microsoft.com/office/drawing/2014/main" id="{63E78E97-CA80-C507-7FF8-F7668E7007DA}"/>
              </a:ext>
            </a:extLst>
          </p:cNvPr>
          <p:cNvCxnSpPr>
            <a:cxnSpLocks/>
            <a:endCxn id="272" idx="1"/>
          </p:cNvCxnSpPr>
          <p:nvPr/>
        </p:nvCxnSpPr>
        <p:spPr>
          <a:xfrm flipV="1">
            <a:off x="7160740" y="1994361"/>
            <a:ext cx="657181" cy="687063"/>
          </a:xfrm>
          <a:prstGeom prst="bentConnector3">
            <a:avLst>
              <a:gd name="adj1" fmla="val 6352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사각형: 둥근 모서리 205">
            <a:extLst>
              <a:ext uri="{FF2B5EF4-FFF2-40B4-BE49-F238E27FC236}">
                <a16:creationId xmlns:a16="http://schemas.microsoft.com/office/drawing/2014/main" id="{B9752A3E-20FF-6C44-B707-8C1360883CF1}"/>
              </a:ext>
            </a:extLst>
          </p:cNvPr>
          <p:cNvSpPr/>
          <p:nvPr/>
        </p:nvSpPr>
        <p:spPr>
          <a:xfrm>
            <a:off x="6259482" y="3052229"/>
            <a:ext cx="901258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</a:t>
            </a: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모델 </a:t>
            </a:r>
            <a:endParaRPr lang="en-US" altLang="ko-KR" sz="1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적용 모듈</a:t>
            </a:r>
          </a:p>
        </p:txBody>
      </p:sp>
      <p:cxnSp>
        <p:nvCxnSpPr>
          <p:cNvPr id="207" name="직선 화살표 연결선 206">
            <a:extLst>
              <a:ext uri="{FF2B5EF4-FFF2-40B4-BE49-F238E27FC236}">
                <a16:creationId xmlns:a16="http://schemas.microsoft.com/office/drawing/2014/main" id="{6E008EF9-4A68-4DBC-07B5-A0719CE160AD}"/>
              </a:ext>
            </a:extLst>
          </p:cNvPr>
          <p:cNvCxnSpPr>
            <a:cxnSpLocks/>
            <a:stCxn id="59" idx="1"/>
            <a:endCxn id="206" idx="3"/>
          </p:cNvCxnSpPr>
          <p:nvPr/>
        </p:nvCxnSpPr>
        <p:spPr>
          <a:xfrm flipH="1">
            <a:off x="7160740" y="3268724"/>
            <a:ext cx="2387408" cy="276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직선 연결선 247">
            <a:extLst>
              <a:ext uri="{FF2B5EF4-FFF2-40B4-BE49-F238E27FC236}">
                <a16:creationId xmlns:a16="http://schemas.microsoft.com/office/drawing/2014/main" id="{B07F7DBC-F6D3-5799-C75A-88412CCCA26F}"/>
              </a:ext>
            </a:extLst>
          </p:cNvPr>
          <p:cNvCxnSpPr>
            <a:cxnSpLocks/>
            <a:stCxn id="57" idx="1"/>
          </p:cNvCxnSpPr>
          <p:nvPr/>
        </p:nvCxnSpPr>
        <p:spPr>
          <a:xfrm flipH="1" flipV="1">
            <a:off x="5724568" y="5128186"/>
            <a:ext cx="38890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직선 연결선 248">
            <a:extLst>
              <a:ext uri="{FF2B5EF4-FFF2-40B4-BE49-F238E27FC236}">
                <a16:creationId xmlns:a16="http://schemas.microsoft.com/office/drawing/2014/main" id="{AACFC184-6F7A-392B-DCD4-1770A53F55EA}"/>
              </a:ext>
            </a:extLst>
          </p:cNvPr>
          <p:cNvCxnSpPr>
            <a:cxnSpLocks/>
          </p:cNvCxnSpPr>
          <p:nvPr/>
        </p:nvCxnSpPr>
        <p:spPr>
          <a:xfrm flipV="1">
            <a:off x="5725080" y="3343452"/>
            <a:ext cx="5223" cy="17872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5" name="그룹 294">
            <a:extLst>
              <a:ext uri="{FF2B5EF4-FFF2-40B4-BE49-F238E27FC236}">
                <a16:creationId xmlns:a16="http://schemas.microsoft.com/office/drawing/2014/main" id="{D99FA612-3B98-B8A6-E91E-571509601289}"/>
              </a:ext>
            </a:extLst>
          </p:cNvPr>
          <p:cNvGrpSpPr/>
          <p:nvPr/>
        </p:nvGrpSpPr>
        <p:grpSpPr>
          <a:xfrm>
            <a:off x="5728867" y="3164503"/>
            <a:ext cx="79174" cy="180902"/>
            <a:chOff x="5728867" y="3164503"/>
            <a:chExt cx="79174" cy="180902"/>
          </a:xfrm>
        </p:grpSpPr>
        <p:cxnSp>
          <p:nvCxnSpPr>
            <p:cNvPr id="252" name="직선 연결선 251">
              <a:extLst>
                <a:ext uri="{FF2B5EF4-FFF2-40B4-BE49-F238E27FC236}">
                  <a16:creationId xmlns:a16="http://schemas.microsoft.com/office/drawing/2014/main" id="{9E65FC84-5244-609F-4D6A-AECB1D8E47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05528" y="3164503"/>
              <a:ext cx="0" cy="1809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직선 연결선 254">
              <a:extLst>
                <a:ext uri="{FF2B5EF4-FFF2-40B4-BE49-F238E27FC236}">
                  <a16:creationId xmlns:a16="http://schemas.microsoft.com/office/drawing/2014/main" id="{6D0BEA31-27B5-F13F-71BE-0FC4A657B079}"/>
                </a:ext>
              </a:extLst>
            </p:cNvPr>
            <p:cNvCxnSpPr>
              <a:cxnSpLocks/>
            </p:cNvCxnSpPr>
            <p:nvPr/>
          </p:nvCxnSpPr>
          <p:spPr>
            <a:xfrm>
              <a:off x="5731644" y="3164503"/>
              <a:ext cx="76397" cy="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직선 연결선 259">
              <a:extLst>
                <a:ext uri="{FF2B5EF4-FFF2-40B4-BE49-F238E27FC236}">
                  <a16:creationId xmlns:a16="http://schemas.microsoft.com/office/drawing/2014/main" id="{348EEB0C-3EB5-8981-E353-F978CB675847}"/>
                </a:ext>
              </a:extLst>
            </p:cNvPr>
            <p:cNvCxnSpPr>
              <a:cxnSpLocks/>
            </p:cNvCxnSpPr>
            <p:nvPr/>
          </p:nvCxnSpPr>
          <p:spPr>
            <a:xfrm>
              <a:off x="5728867" y="3342884"/>
              <a:ext cx="76397" cy="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1" name="연결선: 꺾임 270">
            <a:extLst>
              <a:ext uri="{FF2B5EF4-FFF2-40B4-BE49-F238E27FC236}">
                <a16:creationId xmlns:a16="http://schemas.microsoft.com/office/drawing/2014/main" id="{0A229E0A-27DE-8149-56A2-FBB2FE2A8E37}"/>
              </a:ext>
            </a:extLst>
          </p:cNvPr>
          <p:cNvCxnSpPr>
            <a:cxnSpLocks/>
            <a:endCxn id="68" idx="1"/>
          </p:cNvCxnSpPr>
          <p:nvPr/>
        </p:nvCxnSpPr>
        <p:spPr>
          <a:xfrm rot="5400000" flipH="1" flipV="1">
            <a:off x="5137196" y="2042577"/>
            <a:ext cx="1716376" cy="52747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사각형: 둥근 모서리 286">
            <a:extLst>
              <a:ext uri="{FF2B5EF4-FFF2-40B4-BE49-F238E27FC236}">
                <a16:creationId xmlns:a16="http://schemas.microsoft.com/office/drawing/2014/main" id="{41DA02AA-EE7D-6824-0E5E-308BF91EE24D}"/>
              </a:ext>
            </a:extLst>
          </p:cNvPr>
          <p:cNvSpPr/>
          <p:nvPr/>
        </p:nvSpPr>
        <p:spPr>
          <a:xfrm>
            <a:off x="9190468" y="5585295"/>
            <a:ext cx="1045244" cy="48836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진동센서 </a:t>
            </a:r>
            <a:r>
              <a:rPr lang="ko-KR" altLang="en-US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제어 모듈</a:t>
            </a: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C50154D5-427E-3593-4C4F-CD26B9FDE845}"/>
              </a:ext>
            </a:extLst>
          </p:cNvPr>
          <p:cNvSpPr txBox="1"/>
          <p:nvPr/>
        </p:nvSpPr>
        <p:spPr>
          <a:xfrm>
            <a:off x="4807779" y="3225411"/>
            <a:ext cx="76357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800"/>
              <a:t>AI </a:t>
            </a:r>
            <a:r>
              <a:rPr lang="ko-KR" altLang="en-US" sz="800" dirty="0"/>
              <a:t>모델결과</a:t>
            </a:r>
            <a:r>
              <a:rPr lang="en-US" altLang="ko-KR" sz="800" dirty="0"/>
              <a:t> </a:t>
            </a:r>
          </a:p>
        </p:txBody>
      </p:sp>
      <p:cxnSp>
        <p:nvCxnSpPr>
          <p:cNvPr id="290" name="연결선: 꺾임 289">
            <a:extLst>
              <a:ext uri="{FF2B5EF4-FFF2-40B4-BE49-F238E27FC236}">
                <a16:creationId xmlns:a16="http://schemas.microsoft.com/office/drawing/2014/main" id="{5F4567F3-CB97-231D-0A0E-D4157BED0229}"/>
              </a:ext>
            </a:extLst>
          </p:cNvPr>
          <p:cNvCxnSpPr>
            <a:stCxn id="206" idx="1"/>
            <a:endCxn id="4" idx="1"/>
          </p:cNvCxnSpPr>
          <p:nvPr/>
        </p:nvCxnSpPr>
        <p:spPr>
          <a:xfrm rot="10800000" flipH="1" flipV="1">
            <a:off x="6259482" y="3296410"/>
            <a:ext cx="1349664" cy="2533066"/>
          </a:xfrm>
          <a:prstGeom prst="bentConnector3">
            <a:avLst>
              <a:gd name="adj1" fmla="val -5519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E8DFC5F3-B21D-DB9B-EF67-0DB3C8A35CD1}"/>
              </a:ext>
            </a:extLst>
          </p:cNvPr>
          <p:cNvSpPr txBox="1"/>
          <p:nvPr/>
        </p:nvSpPr>
        <p:spPr>
          <a:xfrm>
            <a:off x="10321852" y="5144880"/>
            <a:ext cx="76376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/>
              <a:t>진동데이터</a:t>
            </a:r>
            <a:endParaRPr lang="en-US" altLang="ko-KR" sz="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95CD96-A696-82C4-08B4-2EA3551D34E6}"/>
              </a:ext>
            </a:extLst>
          </p:cNvPr>
          <p:cNvSpPr txBox="1"/>
          <p:nvPr/>
        </p:nvSpPr>
        <p:spPr>
          <a:xfrm>
            <a:off x="10287025" y="5860119"/>
            <a:ext cx="110274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800" dirty="0"/>
              <a:t>진동센서 파라미터</a:t>
            </a:r>
            <a:endParaRPr lang="en-US" altLang="ko-KR" sz="800" dirty="0"/>
          </a:p>
        </p:txBody>
      </p:sp>
    </p:spTree>
    <p:extLst>
      <p:ext uri="{BB962C8B-B14F-4D97-AF65-F5344CB8AC3E}">
        <p14:creationId xmlns:p14="http://schemas.microsoft.com/office/powerpoint/2010/main" val="1302785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BCBFB5B-C730-F94F-1678-0DA56E8D939B}"/>
              </a:ext>
            </a:extLst>
          </p:cNvPr>
          <p:cNvSpPr txBox="1"/>
          <p:nvPr/>
        </p:nvSpPr>
        <p:spPr>
          <a:xfrm>
            <a:off x="526665" y="2967335"/>
            <a:ext cx="110161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5400" b="1" dirty="0"/>
              <a:t>3. Data </a:t>
            </a:r>
            <a:r>
              <a:rPr lang="ko-KR" altLang="en-US" sz="5400" b="1" dirty="0"/>
              <a:t>수집 및 </a:t>
            </a:r>
            <a:r>
              <a:rPr lang="en-US" altLang="ko-KR" sz="5400" b="1" dirty="0"/>
              <a:t>AI</a:t>
            </a:r>
            <a:r>
              <a:rPr lang="ko-KR" altLang="en-US" sz="5400" b="1" dirty="0"/>
              <a:t>적용 프로세스</a:t>
            </a:r>
          </a:p>
        </p:txBody>
      </p:sp>
    </p:spTree>
    <p:extLst>
      <p:ext uri="{BB962C8B-B14F-4D97-AF65-F5344CB8AC3E}">
        <p14:creationId xmlns:p14="http://schemas.microsoft.com/office/powerpoint/2010/main" val="1099861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925DC843-B5FE-549B-8ED6-EA3702990C07}"/>
              </a:ext>
            </a:extLst>
          </p:cNvPr>
          <p:cNvSpPr/>
          <p:nvPr/>
        </p:nvSpPr>
        <p:spPr>
          <a:xfrm>
            <a:off x="593893" y="2123509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BAAE55B8-5758-75D9-B83B-66BD9464A00E}"/>
              </a:ext>
            </a:extLst>
          </p:cNvPr>
          <p:cNvSpPr/>
          <p:nvPr/>
        </p:nvSpPr>
        <p:spPr>
          <a:xfrm>
            <a:off x="601512" y="3190255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/>
              <a:t>excel</a:t>
            </a:r>
            <a:endParaRPr lang="ko-KR" altLang="en-US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825B0C86-7270-2344-A041-9343FF178473}"/>
              </a:ext>
            </a:extLst>
          </p:cNvPr>
          <p:cNvSpPr/>
          <p:nvPr/>
        </p:nvSpPr>
        <p:spPr>
          <a:xfrm>
            <a:off x="609133" y="4248672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297D0E5A-D454-4750-A3EC-BBC0A9571241}"/>
              </a:ext>
            </a:extLst>
          </p:cNvPr>
          <p:cNvSpPr/>
          <p:nvPr/>
        </p:nvSpPr>
        <p:spPr>
          <a:xfrm>
            <a:off x="600399" y="1065916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/>
              <a:t>excel</a:t>
            </a:r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CBFB5B-C730-F94F-1678-0DA56E8D939B}"/>
              </a:ext>
            </a:extLst>
          </p:cNvPr>
          <p:cNvSpPr txBox="1"/>
          <p:nvPr/>
        </p:nvSpPr>
        <p:spPr>
          <a:xfrm>
            <a:off x="0" y="0"/>
            <a:ext cx="5406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3-1 Data </a:t>
            </a:r>
            <a:r>
              <a:rPr lang="ko-KR" altLang="en-US" b="1" dirty="0"/>
              <a:t>수집 및 </a:t>
            </a:r>
            <a:r>
              <a:rPr lang="en-US" altLang="ko-KR" b="1" dirty="0"/>
              <a:t>AI </a:t>
            </a:r>
            <a:r>
              <a:rPr lang="ko-KR" altLang="en-US" b="1" dirty="0"/>
              <a:t>적용 프로세스 및</a:t>
            </a:r>
            <a:r>
              <a:rPr lang="en-US" altLang="ko-KR" b="1" dirty="0"/>
              <a:t> </a:t>
            </a:r>
            <a:r>
              <a:rPr lang="ko-KR" altLang="en-US" b="1" dirty="0"/>
              <a:t>구성</a:t>
            </a:r>
            <a:r>
              <a:rPr lang="en-US" altLang="ko-KR" b="1" dirty="0"/>
              <a:t> </a:t>
            </a:r>
            <a:r>
              <a:rPr lang="ko-KR" altLang="en-US" b="1" dirty="0"/>
              <a:t>요소</a:t>
            </a: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0BF0A3BF-0039-AD86-1295-E9C1522DFD9D}"/>
              </a:ext>
            </a:extLst>
          </p:cNvPr>
          <p:cNvSpPr/>
          <p:nvPr/>
        </p:nvSpPr>
        <p:spPr>
          <a:xfrm>
            <a:off x="1084954" y="515235"/>
            <a:ext cx="1002888" cy="44996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데이터 </a:t>
            </a:r>
            <a:endParaRPr lang="en-US" altLang="ko-KR" sz="1000" dirty="0"/>
          </a:p>
          <a:p>
            <a:pPr algn="ctr"/>
            <a:r>
              <a:rPr lang="ko-KR" altLang="en-US" sz="1000" dirty="0"/>
              <a:t>생성</a:t>
            </a:r>
            <a:endParaRPr lang="ko-KR" altLang="en-US" sz="800" dirty="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51B334D7-826F-1E2B-3361-39558477F637}"/>
              </a:ext>
            </a:extLst>
          </p:cNvPr>
          <p:cNvSpPr/>
          <p:nvPr/>
        </p:nvSpPr>
        <p:spPr>
          <a:xfrm>
            <a:off x="2985763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데이터 </a:t>
            </a:r>
            <a:endParaRPr lang="en-US" altLang="ko-KR" sz="1000" dirty="0"/>
          </a:p>
          <a:p>
            <a:pPr algn="ctr"/>
            <a:r>
              <a:rPr lang="ko-KR" altLang="en-US" sz="1000" dirty="0"/>
              <a:t>수집 및 가공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D6EE5D28-39FC-71F2-2695-1176B84FF792}"/>
              </a:ext>
            </a:extLst>
          </p:cNvPr>
          <p:cNvSpPr/>
          <p:nvPr/>
        </p:nvSpPr>
        <p:spPr>
          <a:xfrm>
            <a:off x="4909813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</a:p>
          <a:p>
            <a:pPr algn="ctr"/>
            <a:r>
              <a:rPr lang="ko-KR" altLang="en-US" sz="1000" dirty="0"/>
              <a:t>학습</a:t>
            </a:r>
            <a:endParaRPr lang="en-US" altLang="ko-KR" sz="10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24CB38D8-7673-29D9-3B1F-0B4B87C2AE67}"/>
              </a:ext>
            </a:extLst>
          </p:cNvPr>
          <p:cNvSpPr/>
          <p:nvPr/>
        </p:nvSpPr>
        <p:spPr>
          <a:xfrm>
            <a:off x="678591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  <a:r>
              <a:rPr lang="ko-KR" altLang="en-US" sz="1000" dirty="0"/>
              <a:t>결과</a:t>
            </a:r>
            <a:endParaRPr lang="en-US" altLang="ko-KR" sz="1000" dirty="0"/>
          </a:p>
          <a:p>
            <a:pPr algn="ctr"/>
            <a:r>
              <a:rPr lang="ko-KR" altLang="en-US" sz="1000" dirty="0"/>
              <a:t>성능 분석</a:t>
            </a:r>
            <a:endParaRPr lang="en-US" altLang="ko-KR" sz="10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9C829546-BDB4-07FB-9DF6-1069AA0145C3}"/>
              </a:ext>
            </a:extLst>
          </p:cNvPr>
          <p:cNvSpPr/>
          <p:nvPr/>
        </p:nvSpPr>
        <p:spPr>
          <a:xfrm>
            <a:off x="1068049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  <a:r>
              <a:rPr lang="ko-KR" altLang="en-US" sz="1000" dirty="0"/>
              <a:t>결과</a:t>
            </a:r>
            <a:endParaRPr lang="en-US" altLang="ko-KR" sz="1000" dirty="0"/>
          </a:p>
          <a:p>
            <a:pPr algn="ctr"/>
            <a:r>
              <a:rPr lang="ko-KR" altLang="en-US" sz="1000" dirty="0"/>
              <a:t>적용</a:t>
            </a:r>
            <a:endParaRPr lang="en-US" altLang="ko-KR" sz="1000" dirty="0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C59DA3A-636F-03F4-45CE-672AACC940F8}"/>
              </a:ext>
            </a:extLst>
          </p:cNvPr>
          <p:cNvSpPr/>
          <p:nvPr/>
        </p:nvSpPr>
        <p:spPr>
          <a:xfrm>
            <a:off x="873320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디지털트윈</a:t>
            </a:r>
            <a:endParaRPr lang="en-US" altLang="ko-KR" sz="1000" dirty="0"/>
          </a:p>
          <a:p>
            <a:pPr algn="ctr"/>
            <a:r>
              <a:rPr lang="en-US" altLang="ko-KR" sz="1000" dirty="0"/>
              <a:t>(</a:t>
            </a:r>
            <a:r>
              <a:rPr lang="ko-KR" altLang="en-US" sz="1000" dirty="0"/>
              <a:t>시뮬레이션</a:t>
            </a:r>
            <a:r>
              <a:rPr lang="en-US" altLang="ko-KR" sz="1000" dirty="0"/>
              <a:t>)</a:t>
            </a: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4F75D306-F01E-4553-6D5C-6375DCAEC449}"/>
              </a:ext>
            </a:extLst>
          </p:cNvPr>
          <p:cNvSpPr/>
          <p:nvPr/>
        </p:nvSpPr>
        <p:spPr>
          <a:xfrm>
            <a:off x="6003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1A09CAC-A5B1-0C02-73C1-0643EF3F02B5}"/>
              </a:ext>
            </a:extLst>
          </p:cNvPr>
          <p:cNvSpPr/>
          <p:nvPr/>
        </p:nvSpPr>
        <p:spPr>
          <a:xfrm>
            <a:off x="25244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27B83CEB-7A76-B023-DFA1-74D3BD4EE61A}"/>
              </a:ext>
            </a:extLst>
          </p:cNvPr>
          <p:cNvSpPr/>
          <p:nvPr/>
        </p:nvSpPr>
        <p:spPr>
          <a:xfrm>
            <a:off x="44484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F50E7CF7-9DC2-DEB1-CD4C-FC284450DD5F}"/>
              </a:ext>
            </a:extLst>
          </p:cNvPr>
          <p:cNvSpPr/>
          <p:nvPr/>
        </p:nvSpPr>
        <p:spPr>
          <a:xfrm>
            <a:off x="63725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B35633EA-17EB-5C95-4ACC-C1811057FA3E}"/>
              </a:ext>
            </a:extLst>
          </p:cNvPr>
          <p:cNvSpPr/>
          <p:nvPr/>
        </p:nvSpPr>
        <p:spPr>
          <a:xfrm>
            <a:off x="82965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2B99469F-0EE9-C488-793B-02B078277080}"/>
              </a:ext>
            </a:extLst>
          </p:cNvPr>
          <p:cNvSpPr/>
          <p:nvPr/>
        </p:nvSpPr>
        <p:spPr>
          <a:xfrm>
            <a:off x="102206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87C1CC72-C63C-70B1-18FD-4A0BB913A819}"/>
              </a:ext>
            </a:extLst>
          </p:cNvPr>
          <p:cNvGrpSpPr/>
          <p:nvPr/>
        </p:nvGrpSpPr>
        <p:grpSpPr>
          <a:xfrm>
            <a:off x="0" y="1203774"/>
            <a:ext cx="569387" cy="756740"/>
            <a:chOff x="-2217" y="2904749"/>
            <a:chExt cx="569387" cy="756740"/>
          </a:xfrm>
        </p:grpSpPr>
        <p:pic>
          <p:nvPicPr>
            <p:cNvPr id="30" name="그림 29">
              <a:extLst>
                <a:ext uri="{FF2B5EF4-FFF2-40B4-BE49-F238E27FC236}">
                  <a16:creationId xmlns:a16="http://schemas.microsoft.com/office/drawing/2014/main" id="{9E67ECE0-FE6E-F657-871F-11B0AA06F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00" y="2904749"/>
              <a:ext cx="483141" cy="51051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995E777-8D89-E43C-A81F-513EB638B0A3}"/>
                </a:ext>
              </a:extLst>
            </p:cNvPr>
            <p:cNvSpPr txBox="1"/>
            <p:nvPr/>
          </p:nvSpPr>
          <p:spPr>
            <a:xfrm>
              <a:off x="-2217" y="3415268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수작업</a:t>
              </a: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EF7BACC9-C659-7497-5609-075A03914BBE}"/>
              </a:ext>
            </a:extLst>
          </p:cNvPr>
          <p:cNvGrpSpPr/>
          <p:nvPr/>
        </p:nvGrpSpPr>
        <p:grpSpPr>
          <a:xfrm>
            <a:off x="-42706" y="2266436"/>
            <a:ext cx="697627" cy="747702"/>
            <a:chOff x="-7088" y="4244713"/>
            <a:chExt cx="697627" cy="747702"/>
          </a:xfrm>
        </p:grpSpPr>
        <p:pic>
          <p:nvPicPr>
            <p:cNvPr id="34" name="그림 33">
              <a:extLst>
                <a:ext uri="{FF2B5EF4-FFF2-40B4-BE49-F238E27FC236}">
                  <a16:creationId xmlns:a16="http://schemas.microsoft.com/office/drawing/2014/main" id="{CF9F8388-04E8-B16F-6190-E17432004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467" y="4244713"/>
              <a:ext cx="472703" cy="510519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2BFADE4-3B2D-E90B-B6A6-912DBD74AC6A}"/>
                </a:ext>
              </a:extLst>
            </p:cNvPr>
            <p:cNvSpPr txBox="1"/>
            <p:nvPr/>
          </p:nvSpPr>
          <p:spPr>
            <a:xfrm>
              <a:off x="-7088" y="4746194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자체개발</a:t>
              </a: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DE2C95A-F1B1-22B7-CA06-E2B7A8B5E084}"/>
              </a:ext>
            </a:extLst>
          </p:cNvPr>
          <p:cNvGrpSpPr/>
          <p:nvPr/>
        </p:nvGrpSpPr>
        <p:grpSpPr>
          <a:xfrm>
            <a:off x="-42706" y="3333067"/>
            <a:ext cx="697627" cy="756740"/>
            <a:chOff x="1189635" y="4172008"/>
            <a:chExt cx="697627" cy="756740"/>
          </a:xfrm>
        </p:grpSpPr>
        <p:pic>
          <p:nvPicPr>
            <p:cNvPr id="38" name="그림 37">
              <a:extLst>
                <a:ext uri="{FF2B5EF4-FFF2-40B4-BE49-F238E27FC236}">
                  <a16:creationId xmlns:a16="http://schemas.microsoft.com/office/drawing/2014/main" id="{02D684D8-4FCD-6CFB-DF12-26A3EAC64A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73609" y="4172008"/>
              <a:ext cx="529680" cy="51051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D0F2DBD-7148-1AA0-1226-8EA667673C96}"/>
                </a:ext>
              </a:extLst>
            </p:cNvPr>
            <p:cNvSpPr txBox="1"/>
            <p:nvPr/>
          </p:nvSpPr>
          <p:spPr>
            <a:xfrm>
              <a:off x="1189635" y="4682527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오픈소스</a:t>
              </a: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B23123BC-CAC1-C9F4-327D-C0657257CCA0}"/>
              </a:ext>
            </a:extLst>
          </p:cNvPr>
          <p:cNvGrpSpPr/>
          <p:nvPr/>
        </p:nvGrpSpPr>
        <p:grpSpPr>
          <a:xfrm>
            <a:off x="-54227" y="4386510"/>
            <a:ext cx="697627" cy="910629"/>
            <a:chOff x="1027710" y="3117334"/>
            <a:chExt cx="697627" cy="910629"/>
          </a:xfrm>
        </p:grpSpPr>
        <p:pic>
          <p:nvPicPr>
            <p:cNvPr id="42" name="그림 41">
              <a:extLst>
                <a:ext uri="{FF2B5EF4-FFF2-40B4-BE49-F238E27FC236}">
                  <a16:creationId xmlns:a16="http://schemas.microsoft.com/office/drawing/2014/main" id="{E520A4C3-B061-E02F-80B0-713E4ACA0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28080" y="3117334"/>
              <a:ext cx="496885" cy="51051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39072DB-6555-E874-2225-84760F2D4938}"/>
                </a:ext>
              </a:extLst>
            </p:cNvPr>
            <p:cNvSpPr txBox="1"/>
            <p:nvPr/>
          </p:nvSpPr>
          <p:spPr>
            <a:xfrm>
              <a:off x="1027710" y="3627853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dirty="0"/>
                <a:t>상용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프로그램</a:t>
              </a:r>
            </a:p>
          </p:txBody>
        </p:sp>
      </p:grpSp>
      <p:pic>
        <p:nvPicPr>
          <p:cNvPr id="45" name="그림 44">
            <a:extLst>
              <a:ext uri="{FF2B5EF4-FFF2-40B4-BE49-F238E27FC236}">
                <a16:creationId xmlns:a16="http://schemas.microsoft.com/office/drawing/2014/main" id="{0F64E658-3B55-450E-B472-429172C8C4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541" b="97865" l="1411" r="96976">
                        <a14:foregroundMark x1="39516" y1="15302" x2="32661" y2="35943"/>
                        <a14:foregroundMark x1="60484" y1="18505" x2="65726" y2="28470"/>
                        <a14:foregroundMark x1="66129" y1="39502" x2="60887" y2="56228"/>
                        <a14:foregroundMark x1="59476" y1="63345" x2="48589" y2="64057"/>
                        <a14:foregroundMark x1="39718" y1="11032" x2="36089" y2="19573"/>
                        <a14:foregroundMark x1="41734" y1="10676" x2="50403" y2="8541"/>
                        <a14:foregroundMark x1="54839" y1="10320" x2="61895" y2="17794"/>
                        <a14:foregroundMark x1="49395" y1="34164" x2="48387" y2="40925"/>
                        <a14:foregroundMark x1="48185" y1="32384" x2="47984" y2="34164"/>
                        <a14:foregroundMark x1="45161" y1="29181" x2="49194" y2="39146"/>
                        <a14:foregroundMark x1="51210" y1="19929" x2="35887" y2="35231"/>
                        <a14:foregroundMark x1="35887" y1="35231" x2="41734" y2="29537"/>
                        <a14:foregroundMark x1="49798" y1="18505" x2="37298" y2="30961"/>
                        <a14:foregroundMark x1="37298" y1="30961" x2="46371" y2="21708"/>
                        <a14:foregroundMark x1="46371" y1="21708" x2="56250" y2="24911"/>
                        <a14:foregroundMark x1="56250" y1="24911" x2="52218" y2="42349"/>
                        <a14:foregroundMark x1="52218" y1="42349" x2="52823" y2="47687"/>
                        <a14:foregroundMark x1="51613" y1="52669" x2="42742" y2="42705"/>
                        <a14:foregroundMark x1="42339" y1="44840" x2="39516" y2="38434"/>
                        <a14:foregroundMark x1="45363" y1="51957" x2="45161" y2="51601"/>
                        <a14:foregroundMark x1="55242" y1="54804" x2="55444" y2="47331"/>
                        <a14:foregroundMark x1="57056" y1="44840" x2="57460" y2="41281"/>
                        <a14:foregroundMark x1="56048" y1="42349" x2="60282" y2="41993"/>
                        <a14:foregroundMark x1="2621" y1="84698" x2="2016" y2="85409"/>
                        <a14:foregroundMark x1="3629" y1="83274" x2="4839" y2="82918"/>
                        <a14:foregroundMark x1="6250" y1="82918" x2="6855" y2="83630"/>
                        <a14:foregroundMark x1="6048" y1="88968" x2="8065" y2="88968"/>
                        <a14:foregroundMark x1="10081" y1="89680" x2="9879" y2="91815"/>
                        <a14:foregroundMark x1="13105" y1="88968" x2="13911" y2="90391"/>
                        <a14:foregroundMark x1="16129" y1="90036" x2="15524" y2="91815"/>
                        <a14:foregroundMark x1="18952" y1="88612" x2="19758" y2="91103"/>
                        <a14:foregroundMark x1="21573" y1="89680" x2="21169" y2="92171"/>
                        <a14:foregroundMark x1="27160" y1="89680" x2="27218" y2="91815"/>
                        <a14:foregroundMark x1="27016" y1="84342" x2="27160" y2="89680"/>
                        <a14:foregroundMark x1="30444" y1="87900" x2="31048" y2="88256"/>
                        <a14:foregroundMark x1="32258" y1="90391" x2="32258" y2="90391"/>
                        <a14:foregroundMark x1="29032" y1="93594" x2="29032" y2="93594"/>
                        <a14:foregroundMark x1="31653" y1="95374" x2="31653" y2="95374"/>
                        <a14:foregroundMark x1="36290" y1="92171" x2="36290" y2="92171"/>
                        <a14:foregroundMark x1="41331" y1="94306" x2="41331" y2="94306"/>
                        <a14:foregroundMark x1="40927" y1="85409" x2="40927" y2="85409"/>
                        <a14:foregroundMark x1="36895" y1="85765" x2="36895" y2="85765"/>
                        <a14:foregroundMark x1="37500" y1="94662" x2="37500" y2="94662"/>
                        <a14:foregroundMark x1="40323" y1="95374" x2="40323" y2="95374"/>
                        <a14:foregroundMark x1="43145" y1="85409" x2="43145" y2="85409"/>
                        <a14:foregroundMark x1="43145" y1="93950" x2="43145" y2="93950"/>
                        <a14:foregroundMark x1="44758" y1="91103" x2="44758" y2="91103"/>
                        <a14:foregroundMark x1="48992" y1="91103" x2="48992" y2="91103"/>
                        <a14:foregroundMark x1="46976" y1="88256" x2="46976" y2="88256"/>
                        <a14:foregroundMark x1="47177" y1="95374" x2="47177" y2="95374"/>
                        <a14:foregroundMark x1="50605" y1="91815" x2="50605" y2="91815"/>
                        <a14:foregroundMark x1="52621" y1="95730" x2="52621" y2="95730"/>
                        <a14:foregroundMark x1="53831" y1="92883" x2="53831" y2="92883"/>
                        <a14:foregroundMark x1="54032" y1="90036" x2="54032" y2="90036"/>
                        <a14:foregroundMark x1="50403" y1="89324" x2="50403" y2="89324"/>
                        <a14:foregroundMark x1="55444" y1="89680" x2="55444" y2="89680"/>
                        <a14:foregroundMark x1="59073" y1="89324" x2="59073" y2="89324"/>
                        <a14:foregroundMark x1="59476" y1="93238" x2="59476" y2="93238"/>
                        <a14:foregroundMark x1="59274" y1="85765" x2="59274" y2="85765"/>
                        <a14:foregroundMark x1="56250" y1="95018" x2="56250" y2="95018"/>
                        <a14:foregroundMark x1="63105" y1="85765" x2="63105" y2="85765"/>
                        <a14:foregroundMark x1="63508" y1="84342" x2="63508" y2="84342"/>
                        <a14:foregroundMark x1="66129" y1="85765" x2="66129" y2="85765"/>
                        <a14:foregroundMark x1="66734" y1="87189" x2="66734" y2="87189"/>
                        <a14:foregroundMark x1="63105" y1="90391" x2="63105" y2="90391"/>
                        <a14:foregroundMark x1="68145" y1="89680" x2="68145" y2="89680"/>
                        <a14:foregroundMark x1="68145" y1="85053" x2="68145" y2="85053"/>
                        <a14:foregroundMark x1="68145" y1="95374" x2="68145" y2="95374"/>
                        <a14:foregroundMark x1="62903" y1="95374" x2="62903" y2="95374"/>
                        <a14:foregroundMark x1="70161" y1="88968" x2="70161" y2="88968"/>
                        <a14:foregroundMark x1="73185" y1="95374" x2="73185" y2="95374"/>
                        <a14:foregroundMark x1="70161" y1="95018" x2="70161" y2="95018"/>
                        <a14:foregroundMark x1="75403" y1="87544" x2="75403" y2="87544"/>
                        <a14:foregroundMark x1="76815" y1="95374" x2="76815" y2="95374"/>
                        <a14:foregroundMark x1="79032" y1="95374" x2="79032" y2="95374"/>
                        <a14:foregroundMark x1="80242" y1="84342" x2="80242" y2="84342"/>
                        <a14:foregroundMark x1="80040" y1="88256" x2="80040" y2="88256"/>
                        <a14:foregroundMark x1="82258" y1="88612" x2="82258" y2="88612"/>
                        <a14:foregroundMark x1="85282" y1="93950" x2="85282" y2="93950"/>
                        <a14:foregroundMark x1="81653" y1="93950" x2="81653" y2="93950"/>
                        <a14:foregroundMark x1="87097" y1="89680" x2="87097" y2="89680"/>
                        <a14:foregroundMark x1="89113" y1="88256" x2="89113" y2="88256"/>
                        <a14:foregroundMark x1="87097" y1="95374" x2="87097" y2="95374"/>
                        <a14:foregroundMark x1="90524" y1="88256" x2="90524" y2="88256"/>
                        <a14:foregroundMark x1="90726" y1="95374" x2="90726" y2="95374"/>
                        <a14:foregroundMark x1="97177" y1="95374" x2="97177" y2="95374"/>
                        <a14:foregroundMark x1="96371" y1="88256" x2="96371" y2="88256"/>
                        <a14:foregroundMark x1="94153" y1="90747" x2="94153" y2="90747"/>
                        <a14:foregroundMark x1="94153" y1="95730" x2="94153" y2="95730"/>
                        <a14:foregroundMark x1="75403" y1="93594" x2="75403" y2="93594"/>
                        <a14:foregroundMark x1="84879" y1="89324" x2="84879" y2="89324"/>
                        <a14:foregroundMark x1="69960" y1="92883" x2="69960" y2="92883"/>
                        <a14:foregroundMark x1="73185" y1="91459" x2="73185" y2="91459"/>
                        <a14:foregroundMark x1="25202" y1="91815" x2="25202" y2="91815"/>
                        <a14:foregroundMark x1="21774" y1="97865" x2="21774" y2="97865"/>
                        <a14:foregroundMark x1="25000" y1="97865" x2="25000" y2="97865"/>
                        <a14:foregroundMark x1="18145" y1="95018" x2="18145" y2="95018"/>
                        <a14:foregroundMark x1="5444" y1="95018" x2="5444" y2="95018"/>
                        <a14:foregroundMark x1="1411" y1="91103" x2="1411" y2="91103"/>
                        <a14:foregroundMark x1="38911" y1="83986" x2="38911" y2="83986"/>
                        <a14:foregroundMark x1="35887" y1="88256" x2="35887" y2="88256"/>
                        <a14:foregroundMark x1="65524" y1="89680" x2="65524" y2="89680"/>
                        <a14:backgroundMark x1="30645" y1="89680" x2="30645" y2="89680"/>
                        <a14:backgroundMark x1="65121" y1="87189" x2="65121" y2="87189"/>
                        <a14:backgroundMark x1="71371" y1="93594" x2="71371" y2="93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1149" y="4460056"/>
            <a:ext cx="629320" cy="356530"/>
          </a:xfrm>
          <a:prstGeom prst="rect">
            <a:avLst/>
          </a:prstGeom>
        </p:spPr>
      </p:pic>
      <p:pic>
        <p:nvPicPr>
          <p:cNvPr id="46" name="Picture 4" descr="아마존 웹 서비스 - 위키백과, 우리 모두의 백과사전">
            <a:extLst>
              <a:ext uri="{FF2B5EF4-FFF2-40B4-BE49-F238E27FC236}">
                <a16:creationId xmlns:a16="http://schemas.microsoft.com/office/drawing/2014/main" id="{67D4B1D5-9785-AB52-1856-270036C10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598" b="92529" l="3448" r="96207">
                        <a14:foregroundMark x1="8966" y1="31034" x2="8966" y2="31034"/>
                        <a14:foregroundMark x1="24828" y1="22414" x2="24828" y2="22414"/>
                        <a14:foregroundMark x1="24483" y1="9770" x2="24483" y2="9770"/>
                        <a14:foregroundMark x1="18621" y1="5747" x2="18621" y2="5747"/>
                        <a14:foregroundMark x1="33448" y1="4598" x2="33448" y2="4598"/>
                        <a14:foregroundMark x1="51034" y1="4598" x2="51034" y2="4598"/>
                        <a14:foregroundMark x1="68276" y1="4598" x2="68276" y2="4598"/>
                        <a14:foregroundMark x1="77931" y1="11494" x2="77931" y2="11494"/>
                        <a14:foregroundMark x1="92414" y1="37356" x2="92414" y2="37356"/>
                        <a14:foregroundMark x1="10000" y1="76437" x2="10000" y2="76437"/>
                        <a14:foregroundMark x1="64138" y1="92529" x2="64138" y2="92529"/>
                        <a14:foregroundMark x1="3793" y1="70115" x2="3793" y2="70115"/>
                        <a14:foregroundMark x1="86207" y1="66092" x2="86207" y2="66092"/>
                        <a14:foregroundMark x1="96207" y1="81609" x2="96207" y2="816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037" y="4511922"/>
            <a:ext cx="416921" cy="25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8" descr="Microsoft Azure - Wikipedia">
            <a:extLst>
              <a:ext uri="{FF2B5EF4-FFF2-40B4-BE49-F238E27FC236}">
                <a16:creationId xmlns:a16="http://schemas.microsoft.com/office/drawing/2014/main" id="{26445FB4-A808-03FE-F1BF-36634A789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000" b="90667" l="7556" r="94667">
                        <a14:foregroundMark x1="37333" y1="8000" x2="37333" y2="8000"/>
                        <a14:foregroundMark x1="7556" y1="88889" x2="7556" y2="88889"/>
                        <a14:foregroundMark x1="89778" y1="90667" x2="89778" y2="90667"/>
                        <a14:foregroundMark x1="94667" y1="89333" x2="94667" y2="89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322" y="4454143"/>
            <a:ext cx="317129" cy="31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85805A87-7CE9-5BD6-2100-88F3087AE646}"/>
              </a:ext>
            </a:extLst>
          </p:cNvPr>
          <p:cNvSpPr txBox="1"/>
          <p:nvPr/>
        </p:nvSpPr>
        <p:spPr>
          <a:xfrm>
            <a:off x="4498653" y="4837170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Google</a:t>
            </a:r>
            <a:endParaRPr lang="ko-KR" altLang="en-US" sz="1000" dirty="0"/>
          </a:p>
        </p:txBody>
      </p:sp>
      <p:sp>
        <p:nvSpPr>
          <p:cNvPr id="1024" name="TextBox 1023">
            <a:extLst>
              <a:ext uri="{FF2B5EF4-FFF2-40B4-BE49-F238E27FC236}">
                <a16:creationId xmlns:a16="http://schemas.microsoft.com/office/drawing/2014/main" id="{AFF595AA-07B7-1CDA-2EAD-B09E52966784}"/>
              </a:ext>
            </a:extLst>
          </p:cNvPr>
          <p:cNvSpPr txBox="1"/>
          <p:nvPr/>
        </p:nvSpPr>
        <p:spPr>
          <a:xfrm>
            <a:off x="5047457" y="4837170"/>
            <a:ext cx="6591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Amazon</a:t>
            </a:r>
            <a:endParaRPr lang="ko-KR" altLang="en-US" sz="1000" dirty="0"/>
          </a:p>
        </p:txBody>
      </p:sp>
      <p:sp>
        <p:nvSpPr>
          <p:cNvPr id="1025" name="TextBox 1024">
            <a:extLst>
              <a:ext uri="{FF2B5EF4-FFF2-40B4-BE49-F238E27FC236}">
                <a16:creationId xmlns:a16="http://schemas.microsoft.com/office/drawing/2014/main" id="{C4FEC87F-6052-7895-223B-E277522B1C13}"/>
              </a:ext>
            </a:extLst>
          </p:cNvPr>
          <p:cNvSpPr txBox="1"/>
          <p:nvPr/>
        </p:nvSpPr>
        <p:spPr>
          <a:xfrm>
            <a:off x="5599736" y="4837170"/>
            <a:ext cx="734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Microsoft</a:t>
            </a:r>
            <a:endParaRPr lang="ko-KR" altLang="en-US" sz="1000" dirty="0"/>
          </a:p>
        </p:txBody>
      </p:sp>
      <p:pic>
        <p:nvPicPr>
          <p:cNvPr id="1031" name="그림 1030">
            <a:extLst>
              <a:ext uri="{FF2B5EF4-FFF2-40B4-BE49-F238E27FC236}">
                <a16:creationId xmlns:a16="http://schemas.microsoft.com/office/drawing/2014/main" id="{249D1225-CC5C-5FA7-CD05-4CFF639CB8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541" b="97865" l="1411" r="96976">
                        <a14:foregroundMark x1="39516" y1="15302" x2="32661" y2="35943"/>
                        <a14:foregroundMark x1="60484" y1="18505" x2="65726" y2="28470"/>
                        <a14:foregroundMark x1="66129" y1="39502" x2="60887" y2="56228"/>
                        <a14:foregroundMark x1="59476" y1="63345" x2="48589" y2="64057"/>
                        <a14:foregroundMark x1="39718" y1="11032" x2="36089" y2="19573"/>
                        <a14:foregroundMark x1="41734" y1="10676" x2="50403" y2="8541"/>
                        <a14:foregroundMark x1="54839" y1="10320" x2="61895" y2="17794"/>
                        <a14:foregroundMark x1="49395" y1="34164" x2="48387" y2="40925"/>
                        <a14:foregroundMark x1="48185" y1="32384" x2="47984" y2="34164"/>
                        <a14:foregroundMark x1="45161" y1="29181" x2="49194" y2="39146"/>
                        <a14:foregroundMark x1="51210" y1="19929" x2="35887" y2="35231"/>
                        <a14:foregroundMark x1="35887" y1="35231" x2="41734" y2="29537"/>
                        <a14:foregroundMark x1="49798" y1="18505" x2="37298" y2="30961"/>
                        <a14:foregroundMark x1="37298" y1="30961" x2="46371" y2="21708"/>
                        <a14:foregroundMark x1="46371" y1="21708" x2="56250" y2="24911"/>
                        <a14:foregroundMark x1="56250" y1="24911" x2="52218" y2="42349"/>
                        <a14:foregroundMark x1="52218" y1="42349" x2="52823" y2="47687"/>
                        <a14:foregroundMark x1="51613" y1="52669" x2="42742" y2="42705"/>
                        <a14:foregroundMark x1="42339" y1="44840" x2="39516" y2="38434"/>
                        <a14:foregroundMark x1="45363" y1="51957" x2="45161" y2="51601"/>
                        <a14:foregroundMark x1="55242" y1="54804" x2="55444" y2="47331"/>
                        <a14:foregroundMark x1="57056" y1="44840" x2="57460" y2="41281"/>
                        <a14:foregroundMark x1="56048" y1="42349" x2="60282" y2="41993"/>
                        <a14:foregroundMark x1="2621" y1="84698" x2="2016" y2="85409"/>
                        <a14:foregroundMark x1="3629" y1="83274" x2="4839" y2="82918"/>
                        <a14:foregroundMark x1="6250" y1="82918" x2="6855" y2="83630"/>
                        <a14:foregroundMark x1="6048" y1="88968" x2="8065" y2="88968"/>
                        <a14:foregroundMark x1="10081" y1="89680" x2="9879" y2="91815"/>
                        <a14:foregroundMark x1="13105" y1="88968" x2="13911" y2="90391"/>
                        <a14:foregroundMark x1="16129" y1="90036" x2="15524" y2="91815"/>
                        <a14:foregroundMark x1="18952" y1="88612" x2="19758" y2="91103"/>
                        <a14:foregroundMark x1="21573" y1="89680" x2="21169" y2="92171"/>
                        <a14:foregroundMark x1="27160" y1="89680" x2="27218" y2="91815"/>
                        <a14:foregroundMark x1="27016" y1="84342" x2="27160" y2="89680"/>
                        <a14:foregroundMark x1="30444" y1="87900" x2="31048" y2="88256"/>
                        <a14:foregroundMark x1="32258" y1="90391" x2="32258" y2="90391"/>
                        <a14:foregroundMark x1="29032" y1="93594" x2="29032" y2="93594"/>
                        <a14:foregroundMark x1="31653" y1="95374" x2="31653" y2="95374"/>
                        <a14:foregroundMark x1="36290" y1="92171" x2="36290" y2="92171"/>
                        <a14:foregroundMark x1="41331" y1="94306" x2="41331" y2="94306"/>
                        <a14:foregroundMark x1="40927" y1="85409" x2="40927" y2="85409"/>
                        <a14:foregroundMark x1="36895" y1="85765" x2="36895" y2="85765"/>
                        <a14:foregroundMark x1="37500" y1="94662" x2="37500" y2="94662"/>
                        <a14:foregroundMark x1="40323" y1="95374" x2="40323" y2="95374"/>
                        <a14:foregroundMark x1="43145" y1="85409" x2="43145" y2="85409"/>
                        <a14:foregroundMark x1="43145" y1="93950" x2="43145" y2="93950"/>
                        <a14:foregroundMark x1="44758" y1="91103" x2="44758" y2="91103"/>
                        <a14:foregroundMark x1="48992" y1="91103" x2="48992" y2="91103"/>
                        <a14:foregroundMark x1="46976" y1="88256" x2="46976" y2="88256"/>
                        <a14:foregroundMark x1="47177" y1="95374" x2="47177" y2="95374"/>
                        <a14:foregroundMark x1="50605" y1="91815" x2="50605" y2="91815"/>
                        <a14:foregroundMark x1="52621" y1="95730" x2="52621" y2="95730"/>
                        <a14:foregroundMark x1="53831" y1="92883" x2="53831" y2="92883"/>
                        <a14:foregroundMark x1="54032" y1="90036" x2="54032" y2="90036"/>
                        <a14:foregroundMark x1="50403" y1="89324" x2="50403" y2="89324"/>
                        <a14:foregroundMark x1="55444" y1="89680" x2="55444" y2="89680"/>
                        <a14:foregroundMark x1="59073" y1="89324" x2="59073" y2="89324"/>
                        <a14:foregroundMark x1="59476" y1="93238" x2="59476" y2="93238"/>
                        <a14:foregroundMark x1="59274" y1="85765" x2="59274" y2="85765"/>
                        <a14:foregroundMark x1="56250" y1="95018" x2="56250" y2="95018"/>
                        <a14:foregroundMark x1="63105" y1="85765" x2="63105" y2="85765"/>
                        <a14:foregroundMark x1="63508" y1="84342" x2="63508" y2="84342"/>
                        <a14:foregroundMark x1="66129" y1="85765" x2="66129" y2="85765"/>
                        <a14:foregroundMark x1="66734" y1="87189" x2="66734" y2="87189"/>
                        <a14:foregroundMark x1="63105" y1="90391" x2="63105" y2="90391"/>
                        <a14:foregroundMark x1="68145" y1="89680" x2="68145" y2="89680"/>
                        <a14:foregroundMark x1="68145" y1="85053" x2="68145" y2="85053"/>
                        <a14:foregroundMark x1="68145" y1="95374" x2="68145" y2="95374"/>
                        <a14:foregroundMark x1="62903" y1="95374" x2="62903" y2="95374"/>
                        <a14:foregroundMark x1="70161" y1="88968" x2="70161" y2="88968"/>
                        <a14:foregroundMark x1="73185" y1="95374" x2="73185" y2="95374"/>
                        <a14:foregroundMark x1="70161" y1="95018" x2="70161" y2="95018"/>
                        <a14:foregroundMark x1="75403" y1="87544" x2="75403" y2="87544"/>
                        <a14:foregroundMark x1="76815" y1="95374" x2="76815" y2="95374"/>
                        <a14:foregroundMark x1="79032" y1="95374" x2="79032" y2="95374"/>
                        <a14:foregroundMark x1="80242" y1="84342" x2="80242" y2="84342"/>
                        <a14:foregroundMark x1="80040" y1="88256" x2="80040" y2="88256"/>
                        <a14:foregroundMark x1="82258" y1="88612" x2="82258" y2="88612"/>
                        <a14:foregroundMark x1="85282" y1="93950" x2="85282" y2="93950"/>
                        <a14:foregroundMark x1="81653" y1="93950" x2="81653" y2="93950"/>
                        <a14:foregroundMark x1="87097" y1="89680" x2="87097" y2="89680"/>
                        <a14:foregroundMark x1="89113" y1="88256" x2="89113" y2="88256"/>
                        <a14:foregroundMark x1="87097" y1="95374" x2="87097" y2="95374"/>
                        <a14:foregroundMark x1="90524" y1="88256" x2="90524" y2="88256"/>
                        <a14:foregroundMark x1="90726" y1="95374" x2="90726" y2="95374"/>
                        <a14:foregroundMark x1="97177" y1="95374" x2="97177" y2="95374"/>
                        <a14:foregroundMark x1="96371" y1="88256" x2="96371" y2="88256"/>
                        <a14:foregroundMark x1="94153" y1="90747" x2="94153" y2="90747"/>
                        <a14:foregroundMark x1="94153" y1="95730" x2="94153" y2="95730"/>
                        <a14:foregroundMark x1="75403" y1="93594" x2="75403" y2="93594"/>
                        <a14:foregroundMark x1="84879" y1="89324" x2="84879" y2="89324"/>
                        <a14:foregroundMark x1="69960" y1="92883" x2="69960" y2="92883"/>
                        <a14:foregroundMark x1="73185" y1="91459" x2="73185" y2="91459"/>
                        <a14:foregroundMark x1="25202" y1="91815" x2="25202" y2="91815"/>
                        <a14:foregroundMark x1="21774" y1="97865" x2="21774" y2="97865"/>
                        <a14:foregroundMark x1="25000" y1="97865" x2="25000" y2="97865"/>
                        <a14:foregroundMark x1="18145" y1="95018" x2="18145" y2="95018"/>
                        <a14:foregroundMark x1="5444" y1="95018" x2="5444" y2="95018"/>
                        <a14:foregroundMark x1="1411" y1="91103" x2="1411" y2="91103"/>
                        <a14:foregroundMark x1="38911" y1="83986" x2="38911" y2="83986"/>
                        <a14:foregroundMark x1="35887" y1="88256" x2="35887" y2="88256"/>
                        <a14:foregroundMark x1="65524" y1="89680" x2="65524" y2="89680"/>
                        <a14:backgroundMark x1="30645" y1="89680" x2="30645" y2="89680"/>
                        <a14:backgroundMark x1="65121" y1="87189" x2="65121" y2="87189"/>
                        <a14:backgroundMark x1="71371" y1="93594" x2="71371" y2="93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96466" y="4453363"/>
            <a:ext cx="629320" cy="356530"/>
          </a:xfrm>
          <a:prstGeom prst="rect">
            <a:avLst/>
          </a:prstGeom>
        </p:spPr>
      </p:pic>
      <p:pic>
        <p:nvPicPr>
          <p:cNvPr id="1032" name="Picture 4" descr="아마존 웹 서비스 - 위키백과, 우리 모두의 백과사전">
            <a:extLst>
              <a:ext uri="{FF2B5EF4-FFF2-40B4-BE49-F238E27FC236}">
                <a16:creationId xmlns:a16="http://schemas.microsoft.com/office/drawing/2014/main" id="{2F662060-8A0E-FE9B-D789-52141DC0D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598" b="92529" l="3448" r="96207">
                        <a14:foregroundMark x1="8966" y1="31034" x2="8966" y2="31034"/>
                        <a14:foregroundMark x1="24828" y1="22414" x2="24828" y2="22414"/>
                        <a14:foregroundMark x1="24483" y1="9770" x2="24483" y2="9770"/>
                        <a14:foregroundMark x1="18621" y1="5747" x2="18621" y2="5747"/>
                        <a14:foregroundMark x1="33448" y1="4598" x2="33448" y2="4598"/>
                        <a14:foregroundMark x1="51034" y1="4598" x2="51034" y2="4598"/>
                        <a14:foregroundMark x1="68276" y1="4598" x2="68276" y2="4598"/>
                        <a14:foregroundMark x1="77931" y1="11494" x2="77931" y2="11494"/>
                        <a14:foregroundMark x1="92414" y1="37356" x2="92414" y2="37356"/>
                        <a14:foregroundMark x1="10000" y1="76437" x2="10000" y2="76437"/>
                        <a14:foregroundMark x1="64138" y1="92529" x2="64138" y2="92529"/>
                        <a14:foregroundMark x1="3793" y1="70115" x2="3793" y2="70115"/>
                        <a14:foregroundMark x1="86207" y1="66092" x2="86207" y2="66092"/>
                        <a14:foregroundMark x1="96207" y1="81609" x2="96207" y2="816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354" y="4505229"/>
            <a:ext cx="416921" cy="25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8" descr="Microsoft Azure - Wikipedia">
            <a:extLst>
              <a:ext uri="{FF2B5EF4-FFF2-40B4-BE49-F238E27FC236}">
                <a16:creationId xmlns:a16="http://schemas.microsoft.com/office/drawing/2014/main" id="{17CCC8FE-8636-FE48-62D8-641F3B47AA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000" b="90667" l="7556" r="94667">
                        <a14:foregroundMark x1="37333" y1="8000" x2="37333" y2="8000"/>
                        <a14:foregroundMark x1="7556" y1="88889" x2="7556" y2="88889"/>
                        <a14:foregroundMark x1="89778" y1="90667" x2="89778" y2="90667"/>
                        <a14:foregroundMark x1="94667" y1="89333" x2="94667" y2="89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639" y="4447450"/>
            <a:ext cx="317129" cy="31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4" name="TextBox 1033">
            <a:extLst>
              <a:ext uri="{FF2B5EF4-FFF2-40B4-BE49-F238E27FC236}">
                <a16:creationId xmlns:a16="http://schemas.microsoft.com/office/drawing/2014/main" id="{FA42AA90-1BDB-E813-DD16-C6746324351D}"/>
              </a:ext>
            </a:extLst>
          </p:cNvPr>
          <p:cNvSpPr txBox="1"/>
          <p:nvPr/>
        </p:nvSpPr>
        <p:spPr>
          <a:xfrm>
            <a:off x="6403970" y="4830477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Google</a:t>
            </a:r>
            <a:endParaRPr lang="ko-KR" altLang="en-US" sz="1000" dirty="0"/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623AD45A-85BF-9F8D-D49E-537EEF3B05AF}"/>
              </a:ext>
            </a:extLst>
          </p:cNvPr>
          <p:cNvSpPr txBox="1"/>
          <p:nvPr/>
        </p:nvSpPr>
        <p:spPr>
          <a:xfrm>
            <a:off x="6952774" y="4830477"/>
            <a:ext cx="6591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Amazon</a:t>
            </a:r>
            <a:endParaRPr lang="ko-KR" altLang="en-US" sz="1000" dirty="0"/>
          </a:p>
        </p:txBody>
      </p:sp>
      <p:sp>
        <p:nvSpPr>
          <p:cNvPr id="1036" name="TextBox 1035">
            <a:extLst>
              <a:ext uri="{FF2B5EF4-FFF2-40B4-BE49-F238E27FC236}">
                <a16:creationId xmlns:a16="http://schemas.microsoft.com/office/drawing/2014/main" id="{EF3333FE-ED08-A6B9-20B1-A2EFD674C730}"/>
              </a:ext>
            </a:extLst>
          </p:cNvPr>
          <p:cNvSpPr txBox="1"/>
          <p:nvPr/>
        </p:nvSpPr>
        <p:spPr>
          <a:xfrm>
            <a:off x="7505053" y="4830477"/>
            <a:ext cx="734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Microsoft</a:t>
            </a:r>
            <a:endParaRPr lang="ko-KR" altLang="en-US" sz="1000" dirty="0"/>
          </a:p>
        </p:txBody>
      </p:sp>
      <p:pic>
        <p:nvPicPr>
          <p:cNvPr id="1038" name="그림 1037">
            <a:extLst>
              <a:ext uri="{FF2B5EF4-FFF2-40B4-BE49-F238E27FC236}">
                <a16:creationId xmlns:a16="http://schemas.microsoft.com/office/drawing/2014/main" id="{64EA5F50-69ED-8A38-CB83-C5BB14100F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541" b="97865" l="1411" r="96976">
                        <a14:foregroundMark x1="39516" y1="15302" x2="32661" y2="35943"/>
                        <a14:foregroundMark x1="60484" y1="18505" x2="65726" y2="28470"/>
                        <a14:foregroundMark x1="66129" y1="39502" x2="60887" y2="56228"/>
                        <a14:foregroundMark x1="59476" y1="63345" x2="48589" y2="64057"/>
                        <a14:foregroundMark x1="39718" y1="11032" x2="36089" y2="19573"/>
                        <a14:foregroundMark x1="41734" y1="10676" x2="50403" y2="8541"/>
                        <a14:foregroundMark x1="54839" y1="10320" x2="61895" y2="17794"/>
                        <a14:foregroundMark x1="49395" y1="34164" x2="48387" y2="40925"/>
                        <a14:foregroundMark x1="48185" y1="32384" x2="47984" y2="34164"/>
                        <a14:foregroundMark x1="45161" y1="29181" x2="49194" y2="39146"/>
                        <a14:foregroundMark x1="51210" y1="19929" x2="35887" y2="35231"/>
                        <a14:foregroundMark x1="35887" y1="35231" x2="41734" y2="29537"/>
                        <a14:foregroundMark x1="49798" y1="18505" x2="37298" y2="30961"/>
                        <a14:foregroundMark x1="37298" y1="30961" x2="46371" y2="21708"/>
                        <a14:foregroundMark x1="46371" y1="21708" x2="56250" y2="24911"/>
                        <a14:foregroundMark x1="56250" y1="24911" x2="52218" y2="42349"/>
                        <a14:foregroundMark x1="52218" y1="42349" x2="52823" y2="47687"/>
                        <a14:foregroundMark x1="51613" y1="52669" x2="42742" y2="42705"/>
                        <a14:foregroundMark x1="42339" y1="44840" x2="39516" y2="38434"/>
                        <a14:foregroundMark x1="45363" y1="51957" x2="45161" y2="51601"/>
                        <a14:foregroundMark x1="55242" y1="54804" x2="55444" y2="47331"/>
                        <a14:foregroundMark x1="57056" y1="44840" x2="57460" y2="41281"/>
                        <a14:foregroundMark x1="56048" y1="42349" x2="60282" y2="41993"/>
                        <a14:foregroundMark x1="2621" y1="84698" x2="2016" y2="85409"/>
                        <a14:foregroundMark x1="3629" y1="83274" x2="4839" y2="82918"/>
                        <a14:foregroundMark x1="6250" y1="82918" x2="6855" y2="83630"/>
                        <a14:foregroundMark x1="6048" y1="88968" x2="8065" y2="88968"/>
                        <a14:foregroundMark x1="10081" y1="89680" x2="9879" y2="91815"/>
                        <a14:foregroundMark x1="13105" y1="88968" x2="13911" y2="90391"/>
                        <a14:foregroundMark x1="16129" y1="90036" x2="15524" y2="91815"/>
                        <a14:foregroundMark x1="18952" y1="88612" x2="19758" y2="91103"/>
                        <a14:foregroundMark x1="21573" y1="89680" x2="21169" y2="92171"/>
                        <a14:foregroundMark x1="27160" y1="89680" x2="27218" y2="91815"/>
                        <a14:foregroundMark x1="27016" y1="84342" x2="27160" y2="89680"/>
                        <a14:foregroundMark x1="30444" y1="87900" x2="31048" y2="88256"/>
                        <a14:foregroundMark x1="32258" y1="90391" x2="32258" y2="90391"/>
                        <a14:foregroundMark x1="29032" y1="93594" x2="29032" y2="93594"/>
                        <a14:foregroundMark x1="31653" y1="95374" x2="31653" y2="95374"/>
                        <a14:foregroundMark x1="36290" y1="92171" x2="36290" y2="92171"/>
                        <a14:foregroundMark x1="41331" y1="94306" x2="41331" y2="94306"/>
                        <a14:foregroundMark x1="40927" y1="85409" x2="40927" y2="85409"/>
                        <a14:foregroundMark x1="36895" y1="85765" x2="36895" y2="85765"/>
                        <a14:foregroundMark x1="37500" y1="94662" x2="37500" y2="94662"/>
                        <a14:foregroundMark x1="40323" y1="95374" x2="40323" y2="95374"/>
                        <a14:foregroundMark x1="43145" y1="85409" x2="43145" y2="85409"/>
                        <a14:foregroundMark x1="43145" y1="93950" x2="43145" y2="93950"/>
                        <a14:foregroundMark x1="44758" y1="91103" x2="44758" y2="91103"/>
                        <a14:foregroundMark x1="48992" y1="91103" x2="48992" y2="91103"/>
                        <a14:foregroundMark x1="46976" y1="88256" x2="46976" y2="88256"/>
                        <a14:foregroundMark x1="47177" y1="95374" x2="47177" y2="95374"/>
                        <a14:foregroundMark x1="50605" y1="91815" x2="50605" y2="91815"/>
                        <a14:foregroundMark x1="52621" y1="95730" x2="52621" y2="95730"/>
                        <a14:foregroundMark x1="53831" y1="92883" x2="53831" y2="92883"/>
                        <a14:foregroundMark x1="54032" y1="90036" x2="54032" y2="90036"/>
                        <a14:foregroundMark x1="50403" y1="89324" x2="50403" y2="89324"/>
                        <a14:foregroundMark x1="55444" y1="89680" x2="55444" y2="89680"/>
                        <a14:foregroundMark x1="59073" y1="89324" x2="59073" y2="89324"/>
                        <a14:foregroundMark x1="59476" y1="93238" x2="59476" y2="93238"/>
                        <a14:foregroundMark x1="59274" y1="85765" x2="59274" y2="85765"/>
                        <a14:foregroundMark x1="56250" y1="95018" x2="56250" y2="95018"/>
                        <a14:foregroundMark x1="63105" y1="85765" x2="63105" y2="85765"/>
                        <a14:foregroundMark x1="63508" y1="84342" x2="63508" y2="84342"/>
                        <a14:foregroundMark x1="66129" y1="85765" x2="66129" y2="85765"/>
                        <a14:foregroundMark x1="66734" y1="87189" x2="66734" y2="87189"/>
                        <a14:foregroundMark x1="63105" y1="90391" x2="63105" y2="90391"/>
                        <a14:foregroundMark x1="68145" y1="89680" x2="68145" y2="89680"/>
                        <a14:foregroundMark x1="68145" y1="85053" x2="68145" y2="85053"/>
                        <a14:foregroundMark x1="68145" y1="95374" x2="68145" y2="95374"/>
                        <a14:foregroundMark x1="62903" y1="95374" x2="62903" y2="95374"/>
                        <a14:foregroundMark x1="70161" y1="88968" x2="70161" y2="88968"/>
                        <a14:foregroundMark x1="73185" y1="95374" x2="73185" y2="95374"/>
                        <a14:foregroundMark x1="70161" y1="95018" x2="70161" y2="95018"/>
                        <a14:foregroundMark x1="75403" y1="87544" x2="75403" y2="87544"/>
                        <a14:foregroundMark x1="76815" y1="95374" x2="76815" y2="95374"/>
                        <a14:foregroundMark x1="79032" y1="95374" x2="79032" y2="95374"/>
                        <a14:foregroundMark x1="80242" y1="84342" x2="80242" y2="84342"/>
                        <a14:foregroundMark x1="80040" y1="88256" x2="80040" y2="88256"/>
                        <a14:foregroundMark x1="82258" y1="88612" x2="82258" y2="88612"/>
                        <a14:foregroundMark x1="85282" y1="93950" x2="85282" y2="93950"/>
                        <a14:foregroundMark x1="81653" y1="93950" x2="81653" y2="93950"/>
                        <a14:foregroundMark x1="87097" y1="89680" x2="87097" y2="89680"/>
                        <a14:foregroundMark x1="89113" y1="88256" x2="89113" y2="88256"/>
                        <a14:foregroundMark x1="87097" y1="95374" x2="87097" y2="95374"/>
                        <a14:foregroundMark x1="90524" y1="88256" x2="90524" y2="88256"/>
                        <a14:foregroundMark x1="90726" y1="95374" x2="90726" y2="95374"/>
                        <a14:foregroundMark x1="97177" y1="95374" x2="97177" y2="95374"/>
                        <a14:foregroundMark x1="96371" y1="88256" x2="96371" y2="88256"/>
                        <a14:foregroundMark x1="94153" y1="90747" x2="94153" y2="90747"/>
                        <a14:foregroundMark x1="94153" y1="95730" x2="94153" y2="95730"/>
                        <a14:foregroundMark x1="75403" y1="93594" x2="75403" y2="93594"/>
                        <a14:foregroundMark x1="84879" y1="89324" x2="84879" y2="89324"/>
                        <a14:foregroundMark x1="69960" y1="92883" x2="69960" y2="92883"/>
                        <a14:foregroundMark x1="73185" y1="91459" x2="73185" y2="91459"/>
                        <a14:foregroundMark x1="25202" y1="91815" x2="25202" y2="91815"/>
                        <a14:foregroundMark x1="21774" y1="97865" x2="21774" y2="97865"/>
                        <a14:foregroundMark x1="25000" y1="97865" x2="25000" y2="97865"/>
                        <a14:foregroundMark x1="18145" y1="95018" x2="18145" y2="95018"/>
                        <a14:foregroundMark x1="5444" y1="95018" x2="5444" y2="95018"/>
                        <a14:foregroundMark x1="1411" y1="91103" x2="1411" y2="91103"/>
                        <a14:foregroundMark x1="38911" y1="83986" x2="38911" y2="83986"/>
                        <a14:foregroundMark x1="35887" y1="88256" x2="35887" y2="88256"/>
                        <a14:foregroundMark x1="65524" y1="89680" x2="65524" y2="89680"/>
                        <a14:backgroundMark x1="30645" y1="89680" x2="30645" y2="89680"/>
                        <a14:backgroundMark x1="65121" y1="87189" x2="65121" y2="87189"/>
                        <a14:backgroundMark x1="71371" y1="93594" x2="71371" y2="935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53667" y="4432804"/>
            <a:ext cx="629320" cy="356530"/>
          </a:xfrm>
          <a:prstGeom prst="rect">
            <a:avLst/>
          </a:prstGeom>
        </p:spPr>
      </p:pic>
      <p:pic>
        <p:nvPicPr>
          <p:cNvPr id="1039" name="Picture 4" descr="아마존 웹 서비스 - 위키백과, 우리 모두의 백과사전">
            <a:extLst>
              <a:ext uri="{FF2B5EF4-FFF2-40B4-BE49-F238E27FC236}">
                <a16:creationId xmlns:a16="http://schemas.microsoft.com/office/drawing/2014/main" id="{2DC13E58-5041-4755-6C78-E10964FD36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598" b="92529" l="3448" r="96207">
                        <a14:foregroundMark x1="8966" y1="31034" x2="8966" y2="31034"/>
                        <a14:foregroundMark x1="24828" y1="22414" x2="24828" y2="22414"/>
                        <a14:foregroundMark x1="24483" y1="9770" x2="24483" y2="9770"/>
                        <a14:foregroundMark x1="18621" y1="5747" x2="18621" y2="5747"/>
                        <a14:foregroundMark x1="33448" y1="4598" x2="33448" y2="4598"/>
                        <a14:foregroundMark x1="51034" y1="4598" x2="51034" y2="4598"/>
                        <a14:foregroundMark x1="68276" y1="4598" x2="68276" y2="4598"/>
                        <a14:foregroundMark x1="77931" y1="11494" x2="77931" y2="11494"/>
                        <a14:foregroundMark x1="92414" y1="37356" x2="92414" y2="37356"/>
                        <a14:foregroundMark x1="10000" y1="76437" x2="10000" y2="76437"/>
                        <a14:foregroundMark x1="64138" y1="92529" x2="64138" y2="92529"/>
                        <a14:foregroundMark x1="3793" y1="70115" x2="3793" y2="70115"/>
                        <a14:foregroundMark x1="86207" y1="66092" x2="86207" y2="66092"/>
                        <a14:foregroundMark x1="96207" y1="81609" x2="96207" y2="816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7555" y="4484670"/>
            <a:ext cx="416921" cy="250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8" descr="Microsoft Azure - Wikipedia">
            <a:extLst>
              <a:ext uri="{FF2B5EF4-FFF2-40B4-BE49-F238E27FC236}">
                <a16:creationId xmlns:a16="http://schemas.microsoft.com/office/drawing/2014/main" id="{C71DD096-CA63-F4AB-24CC-62A0449DF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000" b="90667" l="7556" r="94667">
                        <a14:foregroundMark x1="37333" y1="8000" x2="37333" y2="8000"/>
                        <a14:foregroundMark x1="7556" y1="88889" x2="7556" y2="88889"/>
                        <a14:foregroundMark x1="89778" y1="90667" x2="89778" y2="90667"/>
                        <a14:foregroundMark x1="94667" y1="89333" x2="94667" y2="89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840" y="4426891"/>
            <a:ext cx="317129" cy="31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TextBox 1040">
            <a:extLst>
              <a:ext uri="{FF2B5EF4-FFF2-40B4-BE49-F238E27FC236}">
                <a16:creationId xmlns:a16="http://schemas.microsoft.com/office/drawing/2014/main" id="{FA608B6E-747C-6F1F-D18C-4323AFE5F9C0}"/>
              </a:ext>
            </a:extLst>
          </p:cNvPr>
          <p:cNvSpPr txBox="1"/>
          <p:nvPr/>
        </p:nvSpPr>
        <p:spPr>
          <a:xfrm>
            <a:off x="10261171" y="4809918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Google</a:t>
            </a:r>
            <a:endParaRPr lang="ko-KR" altLang="en-US" sz="1000" dirty="0"/>
          </a:p>
        </p:txBody>
      </p:sp>
      <p:sp>
        <p:nvSpPr>
          <p:cNvPr id="1042" name="TextBox 1041">
            <a:extLst>
              <a:ext uri="{FF2B5EF4-FFF2-40B4-BE49-F238E27FC236}">
                <a16:creationId xmlns:a16="http://schemas.microsoft.com/office/drawing/2014/main" id="{3D9BA98E-3E80-170F-DE25-D45F37EB450D}"/>
              </a:ext>
            </a:extLst>
          </p:cNvPr>
          <p:cNvSpPr txBox="1"/>
          <p:nvPr/>
        </p:nvSpPr>
        <p:spPr>
          <a:xfrm>
            <a:off x="10809975" y="4809918"/>
            <a:ext cx="6591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Amazon</a:t>
            </a:r>
            <a:endParaRPr lang="ko-KR" altLang="en-US" sz="1000" dirty="0"/>
          </a:p>
        </p:txBody>
      </p:sp>
      <p:sp>
        <p:nvSpPr>
          <p:cNvPr id="1043" name="TextBox 1042">
            <a:extLst>
              <a:ext uri="{FF2B5EF4-FFF2-40B4-BE49-F238E27FC236}">
                <a16:creationId xmlns:a16="http://schemas.microsoft.com/office/drawing/2014/main" id="{F9D514C4-BEA5-D438-3DED-EBA29F4C9149}"/>
              </a:ext>
            </a:extLst>
          </p:cNvPr>
          <p:cNvSpPr txBox="1"/>
          <p:nvPr/>
        </p:nvSpPr>
        <p:spPr>
          <a:xfrm>
            <a:off x="11362254" y="4809918"/>
            <a:ext cx="7344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Microsoft</a:t>
            </a:r>
            <a:endParaRPr lang="ko-KR" altLang="en-US" sz="1000" dirty="0"/>
          </a:p>
        </p:txBody>
      </p:sp>
      <p:pic>
        <p:nvPicPr>
          <p:cNvPr id="1046" name="그림 1045">
            <a:extLst>
              <a:ext uri="{FF2B5EF4-FFF2-40B4-BE49-F238E27FC236}">
                <a16:creationId xmlns:a16="http://schemas.microsoft.com/office/drawing/2014/main" id="{276C68E5-05B4-24FF-E0DD-398890D8560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7813" b="89063" l="5634" r="92958">
                        <a14:foregroundMark x1="9014" y1="41146" x2="9014" y2="41146"/>
                        <a14:foregroundMark x1="18873" y1="8333" x2="18873" y2="8333"/>
                        <a14:foregroundMark x1="24789" y1="25521" x2="24789" y2="25521"/>
                        <a14:foregroundMark x1="34930" y1="28125" x2="34930" y2="28125"/>
                        <a14:foregroundMark x1="51549" y1="26042" x2="51549" y2="26042"/>
                        <a14:foregroundMark x1="68169" y1="26042" x2="68169" y2="26042"/>
                        <a14:foregroundMark x1="83662" y1="27083" x2="83662" y2="27083"/>
                        <a14:foregroundMark x1="6761" y1="63542" x2="6761" y2="63542"/>
                        <a14:foregroundMark x1="92958" y1="63542" x2="92958" y2="63542"/>
                        <a14:foregroundMark x1="20282" y1="14063" x2="20282" y2="14063"/>
                        <a14:foregroundMark x1="20845" y1="13542" x2="20845" y2="13542"/>
                        <a14:foregroundMark x1="20845" y1="11458" x2="20845" y2="11458"/>
                        <a14:foregroundMark x1="19718" y1="15625" x2="19718" y2="15625"/>
                        <a14:foregroundMark x1="21690" y1="80208" x2="21690" y2="80208"/>
                        <a14:foregroundMark x1="21690" y1="77604" x2="21690" y2="77604"/>
                        <a14:foregroundMark x1="26761" y1="84375" x2="26761" y2="84375"/>
                        <a14:foregroundMark x1="29577" y1="84896" x2="29577" y2="84896"/>
                        <a14:foregroundMark x1="28169" y1="77604" x2="28169" y2="77604"/>
                        <a14:foregroundMark x1="33239" y1="85417" x2="33239" y2="85417"/>
                        <a14:foregroundMark x1="33239" y1="77604" x2="33239" y2="77604"/>
                        <a14:foregroundMark x1="35775" y1="77604" x2="35775" y2="77604"/>
                        <a14:foregroundMark x1="39155" y1="84375" x2="39155" y2="84375"/>
                        <a14:foregroundMark x1="39155" y1="77604" x2="39155" y2="77604"/>
                        <a14:foregroundMark x1="44507" y1="77604" x2="44507" y2="77604"/>
                        <a14:foregroundMark x1="50141" y1="77604" x2="50141" y2="77604"/>
                        <a14:foregroundMark x1="53803" y1="78125" x2="53803" y2="78125"/>
                        <a14:foregroundMark x1="52113" y1="85417" x2="52113" y2="85417"/>
                        <a14:foregroundMark x1="56056" y1="78125" x2="56056" y2="78125"/>
                        <a14:foregroundMark x1="59155" y1="84896" x2="59155" y2="84896"/>
                        <a14:foregroundMark x1="58873" y1="77604" x2="58873" y2="77604"/>
                        <a14:foregroundMark x1="63662" y1="77604" x2="63662" y2="77604"/>
                        <a14:foregroundMark x1="67042" y1="80208" x2="67042" y2="80208"/>
                        <a14:foregroundMark x1="64789" y1="85417" x2="64789" y2="85417"/>
                        <a14:foregroundMark x1="72676" y1="77604" x2="72676" y2="77604"/>
                        <a14:foregroundMark x1="72676" y1="81250" x2="72676" y2="81250"/>
                        <a14:foregroundMark x1="72958" y1="85417" x2="72958" y2="85417"/>
                        <a14:foregroundMark x1="75211" y1="77604" x2="75211" y2="77604"/>
                        <a14:foregroundMark x1="25070" y1="77604" x2="25070" y2="77604"/>
                        <a14:foregroundMark x1="30704" y1="77604" x2="30704" y2="77604"/>
                        <a14:foregroundMark x1="47606" y1="78125" x2="47606" y2="78125"/>
                        <a14:foregroundMark x1="48169" y1="84375" x2="48169" y2="84375"/>
                        <a14:foregroundMark x1="61127" y1="85417" x2="61127" y2="85417"/>
                        <a14:foregroundMark x1="76338" y1="81771" x2="76338" y2="81771"/>
                        <a14:foregroundMark x1="9296" y1="64063" x2="9296" y2="64063"/>
                        <a14:foregroundMark x1="10423" y1="63542" x2="10423" y2="63542"/>
                        <a14:foregroundMark x1="18310" y1="63542" x2="18310" y2="63542"/>
                        <a14:foregroundMark x1="24225" y1="63021" x2="24225" y2="63021"/>
                        <a14:foregroundMark x1="33239" y1="63021" x2="33239" y2="63021"/>
                        <a14:foregroundMark x1="43099" y1="63021" x2="43099" y2="63021"/>
                        <a14:foregroundMark x1="51831" y1="63542" x2="51831" y2="63542"/>
                        <a14:foregroundMark x1="61972" y1="63021" x2="61972" y2="63021"/>
                        <a14:foregroundMark x1="69014" y1="63542" x2="69014" y2="63542"/>
                        <a14:foregroundMark x1="76056" y1="63542" x2="76056" y2="63542"/>
                        <a14:foregroundMark x1="85070" y1="64063" x2="85070" y2="64063"/>
                        <a14:foregroundMark x1="90141" y1="63542" x2="90141" y2="63542"/>
                        <a14:foregroundMark x1="5634" y1="63021" x2="5634" y2="63021"/>
                        <a14:backgroundMark x1="46197" y1="79167" x2="46197" y2="79167"/>
                        <a14:backgroundMark x1="46479" y1="83854" x2="46479" y2="83854"/>
                        <a14:backgroundMark x1="76901" y1="79167" x2="76901" y2="791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04017" y="4940073"/>
            <a:ext cx="611092" cy="330506"/>
          </a:xfrm>
          <a:prstGeom prst="rect">
            <a:avLst/>
          </a:prstGeom>
        </p:spPr>
      </p:pic>
      <p:pic>
        <p:nvPicPr>
          <p:cNvPr id="1050" name="그림 1049">
            <a:extLst>
              <a:ext uri="{FF2B5EF4-FFF2-40B4-BE49-F238E27FC236}">
                <a16:creationId xmlns:a16="http://schemas.microsoft.com/office/drawing/2014/main" id="{23B0F2C7-EB6A-3ECF-11BE-AB30F4DEF60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9023" b="89474" l="6494" r="89935">
                        <a14:foregroundMark x1="6494" y1="36090" x2="6494" y2="36090"/>
                        <a14:foregroundMark x1="22403" y1="37594" x2="22403" y2="37594"/>
                        <a14:foregroundMark x1="33766" y1="42105" x2="33766" y2="42105"/>
                        <a14:foregroundMark x1="33766" y1="30827" x2="33766" y2="30827"/>
                        <a14:foregroundMark x1="37338" y1="41353" x2="37338" y2="41353"/>
                        <a14:foregroundMark x1="44156" y1="40602" x2="44156" y2="40602"/>
                        <a14:foregroundMark x1="52597" y1="36090" x2="52597" y2="36090"/>
                        <a14:foregroundMark x1="59091" y1="43609" x2="59091" y2="43609"/>
                        <a14:foregroundMark x1="67532" y1="40602" x2="67532" y2="40602"/>
                        <a14:foregroundMark x1="79221" y1="41353" x2="79221" y2="41353"/>
                        <a14:foregroundMark x1="82792" y1="40602" x2="82792" y2="40602"/>
                        <a14:foregroundMark x1="87338" y1="42857" x2="87338" y2="42857"/>
                        <a14:foregroundMark x1="56494" y1="72180" x2="56494" y2="72180"/>
                        <a14:foregroundMark x1="60714" y1="72932" x2="60714" y2="72932"/>
                        <a14:foregroundMark x1="65260" y1="67669" x2="65260" y2="67669"/>
                        <a14:foregroundMark x1="68831" y1="67669" x2="68831" y2="67669"/>
                        <a14:foregroundMark x1="71104" y1="68421" x2="71104" y2="68421"/>
                        <a14:foregroundMark x1="75974" y1="68421" x2="75974" y2="68421"/>
                        <a14:foregroundMark x1="81494" y1="68421" x2="81494" y2="68421"/>
                        <a14:foregroundMark x1="86688" y1="68421" x2="86688" y2="68421"/>
                        <a14:foregroundMark x1="89935" y1="67669" x2="89935" y2="67669"/>
                        <a14:backgroundMark x1="57792" y1="70677" x2="57792" y2="70677"/>
                        <a14:backgroundMark x1="12013" y1="40602" x2="12013" y2="4060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2356" y="4277735"/>
            <a:ext cx="860948" cy="371773"/>
          </a:xfrm>
          <a:prstGeom prst="rect">
            <a:avLst/>
          </a:prstGeom>
        </p:spPr>
      </p:pic>
      <p:sp>
        <p:nvSpPr>
          <p:cNvPr id="1051" name="TextBox 1050">
            <a:extLst>
              <a:ext uri="{FF2B5EF4-FFF2-40B4-BE49-F238E27FC236}">
                <a16:creationId xmlns:a16="http://schemas.microsoft.com/office/drawing/2014/main" id="{2249CB0F-1892-907E-E2D2-0943C1EA7C64}"/>
              </a:ext>
            </a:extLst>
          </p:cNvPr>
          <p:cNvSpPr txBox="1"/>
          <p:nvPr/>
        </p:nvSpPr>
        <p:spPr>
          <a:xfrm>
            <a:off x="8529458" y="4631429"/>
            <a:ext cx="7040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SIEMENS</a:t>
            </a:r>
            <a:endParaRPr lang="ko-KR" altLang="en-US" sz="1000" dirty="0"/>
          </a:p>
        </p:txBody>
      </p:sp>
      <p:pic>
        <p:nvPicPr>
          <p:cNvPr id="1052" name="Picture 12" descr="Dassault Systèmes | Seoul">
            <a:extLst>
              <a:ext uri="{FF2B5EF4-FFF2-40B4-BE49-F238E27FC236}">
                <a16:creationId xmlns:a16="http://schemas.microsoft.com/office/drawing/2014/main" id="{73D9BE14-6D2A-BD5A-0ADB-FE1FFDB18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>
                        <a14:foregroundMark x1="64444" y1="20444" x2="64444" y2="20444"/>
                        <a14:foregroundMark x1="66222" y1="51111" x2="66222" y2="51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677" y="4250836"/>
            <a:ext cx="371773" cy="37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3" name="TextBox 1052">
            <a:extLst>
              <a:ext uri="{FF2B5EF4-FFF2-40B4-BE49-F238E27FC236}">
                <a16:creationId xmlns:a16="http://schemas.microsoft.com/office/drawing/2014/main" id="{5D52178F-44F0-8270-BCD3-EF9E8E14C6F5}"/>
              </a:ext>
            </a:extLst>
          </p:cNvPr>
          <p:cNvSpPr txBox="1"/>
          <p:nvPr/>
        </p:nvSpPr>
        <p:spPr>
          <a:xfrm>
            <a:off x="9392155" y="4631429"/>
            <a:ext cx="6735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/>
              <a:t>Dassault</a:t>
            </a:r>
            <a:endParaRPr lang="ko-KR" altLang="en-US" sz="1000" dirty="0"/>
          </a:p>
        </p:txBody>
      </p:sp>
      <p:pic>
        <p:nvPicPr>
          <p:cNvPr id="1054" name="Picture 14" descr="유니티 (게임 엔진) - 위키백과, 우리 모두의 백과사전">
            <a:extLst>
              <a:ext uri="{FF2B5EF4-FFF2-40B4-BE49-F238E27FC236}">
                <a16:creationId xmlns:a16="http://schemas.microsoft.com/office/drawing/2014/main" id="{2E2D1D25-867A-4702-6374-BEBADD111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2206" b="93382" l="1892" r="95676">
                        <a14:foregroundMark x1="6216" y1="19118" x2="6216" y2="19118"/>
                        <a14:foregroundMark x1="2432" y1="41912" x2="2432" y2="41912"/>
                        <a14:foregroundMark x1="12432" y1="8088" x2="12432" y2="8088"/>
                        <a14:foregroundMark x1="19189" y1="5147" x2="19189" y2="5147"/>
                        <a14:foregroundMark x1="14324" y1="3676" x2="14324" y2="3676"/>
                        <a14:foregroundMark x1="17838" y1="2206" x2="17838" y2="2206"/>
                        <a14:foregroundMark x1="43784" y1="44118" x2="43784" y2="44118"/>
                        <a14:foregroundMark x1="60541" y1="53676" x2="60541" y2="53676"/>
                        <a14:foregroundMark x1="74595" y1="46324" x2="74595" y2="46324"/>
                        <a14:foregroundMark x1="74865" y1="27206" x2="74865" y2="27206"/>
                        <a14:foregroundMark x1="81622" y1="38971" x2="81622" y2="38971"/>
                        <a14:foregroundMark x1="90811" y1="51471" x2="90811" y2="51471"/>
                        <a14:foregroundMark x1="95676" y1="53676" x2="95676" y2="53676"/>
                        <a14:foregroundMark x1="15135" y1="93382" x2="15135" y2="9338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806" y="4914685"/>
            <a:ext cx="794684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그림 1055">
            <a:extLst>
              <a:ext uri="{FF2B5EF4-FFF2-40B4-BE49-F238E27FC236}">
                <a16:creationId xmlns:a16="http://schemas.microsoft.com/office/drawing/2014/main" id="{9FE706F7-4798-8066-8B6C-D0133A49612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9184" b="91327" l="5588" r="91715">
                        <a14:foregroundMark x1="5588" y1="43878" x2="5588" y2="72449"/>
                        <a14:foregroundMark x1="29672" y1="27551" x2="29865" y2="69388"/>
                        <a14:foregroundMark x1="46628" y1="9184" x2="45087" y2="11224"/>
                        <a14:foregroundMark x1="32563" y1="91327" x2="35645" y2="89796"/>
                        <a14:foregroundMark x1="53179" y1="29082" x2="49133" y2="68367"/>
                        <a14:foregroundMark x1="62498" y1="44368" x2="62813" y2="43367"/>
                        <a14:foregroundMark x1="59120" y1="55102" x2="59283" y2="54583"/>
                        <a14:foregroundMark x1="58960" y1="55612" x2="59120" y2="55102"/>
                        <a14:foregroundMark x1="58639" y1="56633" x2="58960" y2="55612"/>
                        <a14:foregroundMark x1="57033" y1="61735" x2="58478" y2="57143"/>
                        <a14:foregroundMark x1="57753" y1="57143" x2="56492" y2="62755"/>
                        <a14:foregroundMark x1="58097" y1="55612" x2="57868" y2="56633"/>
                        <a14:foregroundMark x1="58212" y1="55102" x2="58097" y2="55612"/>
                        <a14:foregroundMark x1="58556" y1="53571" x2="58327" y2="54592"/>
                        <a14:foregroundMark x1="58671" y1="53061" x2="58556" y2="53571"/>
                        <a14:foregroundMark x1="58900" y1="52041" x2="58671" y2="53061"/>
                        <a14:foregroundMark x1="59276" y1="50367" x2="58900" y2="52041"/>
                        <a14:foregroundMark x1="59473" y1="49490" x2="59415" y2="49746"/>
                        <a14:foregroundMark x1="59588" y1="48980" x2="59473" y2="49490"/>
                        <a14:foregroundMark x1="59932" y1="47449" x2="59588" y2="48980"/>
                        <a14:foregroundMark x1="61079" y1="42347" x2="59995" y2="47168"/>
                        <a14:foregroundMark x1="62645" y1="66837" x2="61850" y2="68878"/>
                        <a14:foregroundMark x1="63042" y1="65816" x2="62645" y2="66837"/>
                        <a14:foregroundMark x1="63241" y1="65306" x2="63042" y2="65816"/>
                        <a14:foregroundMark x1="63358" y1="65006" x2="63241" y2="65306"/>
                        <a14:foregroundMark x1="66818" y1="56122" x2="66420" y2="57143"/>
                        <a14:foregroundMark x1="68208" y1="52551" x2="66818" y2="56122"/>
                        <a14:foregroundMark x1="82606" y1="57653" x2="83044" y2="58163"/>
                        <a14:foregroundMark x1="82168" y1="57143" x2="82606" y2="57653"/>
                        <a14:foregroundMark x1="81730" y1="56633" x2="82168" y2="57143"/>
                        <a14:foregroundMark x1="81291" y1="56122" x2="81730" y2="56633"/>
                        <a14:foregroundMark x1="79101" y1="53571" x2="81291" y2="56122"/>
                        <a14:foregroundMark x1="78663" y1="53061" x2="79101" y2="53571"/>
                        <a14:foregroundMark x1="78350" y1="52696" x2="78663" y2="53061"/>
                        <a14:foregroundMark x1="77926" y1="52201" x2="78070" y2="52369"/>
                        <a14:foregroundMark x1="77576" y1="51793" x2="77789" y2="52041"/>
                        <a14:foregroundMark x1="76912" y1="51020" x2="77351" y2="51531"/>
                        <a14:foregroundMark x1="76475" y1="50510" x2="76912" y2="51020"/>
                        <a14:foregroundMark x1="76037" y1="50000" x2="76475" y2="50510"/>
                        <a14:foregroundMark x1="73410" y1="46939" x2="76037" y2="50000"/>
                        <a14:foregroundMark x1="88679" y1="51531" x2="91715" y2="47959"/>
                        <a14:foregroundMark x1="88246" y1="52041" x2="88679" y2="51531"/>
                        <a14:foregroundMark x1="87812" y1="52551" x2="88246" y2="52041"/>
                        <a14:foregroundMark x1="87514" y1="52902" x2="87812" y2="52551"/>
                        <a14:foregroundMark x1="84778" y1="56122" x2="86078" y2="54592"/>
                        <a14:foregroundMark x1="84344" y1="56633" x2="84778" y2="56122"/>
                        <a14:foregroundMark x1="83911" y1="57143" x2="84344" y2="56633"/>
                        <a14:foregroundMark x1="83478" y1="57653" x2="83911" y2="57143"/>
                        <a14:foregroundMark x1="83044" y1="58163" x2="83478" y2="57653"/>
                        <a14:foregroundMark x1="88439" y1="53571" x2="88439" y2="53571"/>
                        <a14:foregroundMark x1="88439" y1="53061" x2="88439" y2="53061"/>
                        <a14:foregroundMark x1="88439" y1="52551" x2="88439" y2="52551"/>
                        <a14:foregroundMark x1="88632" y1="51531" x2="88632" y2="51531"/>
                        <a14:foregroundMark x1="88439" y1="53061" x2="88439" y2="53571"/>
                        <a14:foregroundMark x1="88536" y1="53061" x2="88825" y2="52041"/>
                        <a14:foregroundMark x1="88247" y1="54082" x2="88536" y2="53061"/>
                        <a14:foregroundMark x1="88729" y1="53061" x2="88439" y2="54592"/>
                        <a14:foregroundMark x1="88825" y1="52551" x2="88729" y2="53061"/>
                        <a14:foregroundMark x1="88439" y1="52551" x2="88439" y2="52551"/>
                        <a14:foregroundMark x1="88632" y1="52551" x2="88632" y2="52551"/>
                        <a14:foregroundMark x1="88439" y1="52041" x2="88439" y2="52041"/>
                        <a14:foregroundMark x1="88632" y1="52041" x2="88632" y2="52041"/>
                        <a14:backgroundMark x1="55877" y1="64286" x2="55877" y2="64286"/>
                        <a14:backgroundMark x1="59730" y1="53571" x2="59730" y2="53571"/>
                        <a14:backgroundMark x1="60886" y1="49490" x2="60886" y2="49490"/>
                        <a14:backgroundMark x1="62042" y1="47449" x2="62042" y2="47449"/>
                        <a14:backgroundMark x1="65896" y1="62245" x2="65896" y2="62245"/>
                        <a14:backgroundMark x1="66667" y1="58673" x2="66667" y2="58673"/>
                        <a14:backgroundMark x1="66474" y1="57143" x2="66474" y2="57143"/>
                        <a14:backgroundMark x1="66667" y1="56122" x2="66667" y2="56122"/>
                        <a14:backgroundMark x1="65318" y1="62245" x2="65318" y2="62245"/>
                        <a14:backgroundMark x1="64740" y1="65816" x2="64740" y2="65816"/>
                        <a14:backgroundMark x1="63584" y1="65306" x2="63584" y2="65306"/>
                        <a14:backgroundMark x1="63198" y1="65306" x2="63198" y2="65306"/>
                        <a14:backgroundMark x1="63006" y1="66837" x2="63006" y2="66837"/>
                        <a14:backgroundMark x1="63198" y1="65816" x2="63198" y2="65816"/>
                        <a14:backgroundMark x1="64162" y1="63776" x2="64162" y2="63776"/>
                        <a14:backgroundMark x1="63391" y1="64796" x2="66667" y2="55612"/>
                        <a14:backgroundMark x1="55877" y1="62755" x2="55877" y2="64286"/>
                        <a14:backgroundMark x1="58960" y1="56633" x2="61850" y2="48469"/>
                        <a14:backgroundMark x1="60116" y1="49490" x2="60116" y2="49490"/>
                        <a14:backgroundMark x1="59923" y1="49490" x2="59923" y2="49490"/>
                        <a14:backgroundMark x1="59538" y1="50000" x2="59345" y2="50510"/>
                        <a14:backgroundMark x1="59152" y1="53061" x2="59152" y2="53061"/>
                        <a14:backgroundMark x1="58960" y1="54592" x2="58960" y2="55102"/>
                        <a14:backgroundMark x1="58767" y1="57143" x2="58767" y2="57143"/>
                        <a14:backgroundMark x1="60308" y1="48469" x2="60116" y2="48469"/>
                        <a14:backgroundMark x1="59923" y1="48980" x2="59923" y2="48980"/>
                        <a14:backgroundMark x1="59730" y1="49490" x2="59730" y2="49490"/>
                        <a14:backgroundMark x1="59730" y1="48980" x2="59730" y2="48980"/>
                        <a14:backgroundMark x1="59152" y1="52041" x2="59152" y2="52041"/>
                        <a14:backgroundMark x1="59152" y1="53571" x2="59152" y2="53571"/>
                        <a14:backgroundMark x1="59345" y1="54592" x2="59345" y2="54592"/>
                        <a14:backgroundMark x1="59152" y1="55102" x2="59152" y2="55102"/>
                        <a14:backgroundMark x1="58767" y1="55612" x2="58767" y2="55612"/>
                        <a14:backgroundMark x1="58767" y1="56633" x2="58767" y2="57143"/>
                        <a14:backgroundMark x1="58767" y1="54592" x2="58767" y2="54592"/>
                        <a14:backgroundMark x1="58767" y1="53571" x2="58767" y2="53571"/>
                        <a14:backgroundMark x1="62813" y1="19388" x2="91522" y2="0"/>
                        <a14:backgroundMark x1="77649" y1="52041" x2="77649" y2="52041"/>
                        <a14:backgroundMark x1="76879" y1="51531" x2="76879" y2="51531"/>
                        <a14:backgroundMark x1="76493" y1="51020" x2="76493" y2="51020"/>
                        <a14:backgroundMark x1="76493" y1="50000" x2="76493" y2="50000"/>
                        <a14:backgroundMark x1="76686" y1="50510" x2="76686" y2="50510"/>
                        <a14:backgroundMark x1="76879" y1="51020" x2="76879" y2="51020"/>
                        <a14:backgroundMark x1="77264" y1="51020" x2="77264" y2="51020"/>
                        <a14:backgroundMark x1="77264" y1="51531" x2="77457" y2="52041"/>
                        <a14:backgroundMark x1="77649" y1="52551" x2="77842" y2="52551"/>
                        <a14:backgroundMark x1="78035" y1="52551" x2="78035" y2="52551"/>
                        <a14:backgroundMark x1="78227" y1="52551" x2="78227" y2="52551"/>
                        <a14:backgroundMark x1="78227" y1="52041" x2="78227" y2="52041"/>
                        <a14:backgroundMark x1="78227" y1="52041" x2="78227" y2="52041"/>
                        <a14:backgroundMark x1="78227" y1="52041" x2="78420" y2="52551"/>
                        <a14:backgroundMark x1="78420" y1="52551" x2="78420" y2="52551"/>
                        <a14:backgroundMark x1="78035" y1="53061" x2="78035" y2="53061"/>
                        <a14:backgroundMark x1="78035" y1="53571" x2="78035" y2="53571"/>
                        <a14:backgroundMark x1="77649" y1="51531" x2="77649" y2="51531"/>
                        <a14:backgroundMark x1="81888" y1="57143" x2="81888" y2="57143"/>
                        <a14:backgroundMark x1="81888" y1="57653" x2="81888" y2="57653"/>
                        <a14:backgroundMark x1="81696" y1="56633" x2="81696" y2="56633"/>
                        <a14:backgroundMark x1="82081" y1="56122" x2="82081" y2="56122"/>
                        <a14:backgroundMark x1="82274" y1="58163" x2="82274" y2="58163"/>
                        <a14:backgroundMark x1="82466" y1="57653" x2="82466" y2="57653"/>
                        <a14:backgroundMark x1="82274" y1="56633" x2="82274" y2="56633"/>
                        <a14:backgroundMark x1="81503" y1="56633" x2="81503" y2="56633"/>
                        <a14:backgroundMark x1="81503" y1="56122" x2="81503" y2="56122"/>
                        <a14:backgroundMark x1="81310" y1="56633" x2="81310" y2="56633"/>
                        <a14:backgroundMark x1="81310" y1="56633" x2="81310" y2="56633"/>
                        <a14:backgroundMark x1="81310" y1="56122" x2="81310" y2="56122"/>
                        <a14:backgroundMark x1="82659" y1="58163" x2="82659" y2="58163"/>
                        <a14:backgroundMark x1="86320" y1="54592" x2="86320" y2="54592"/>
                        <a14:backgroundMark x1="86898" y1="53061" x2="86898" y2="53061"/>
                        <a14:backgroundMark x1="88247" y1="51531" x2="88247" y2="51531"/>
                        <a14:backgroundMark x1="86705" y1="54082" x2="86705" y2="54592"/>
                        <a14:backgroundMark x1="86705" y1="55102" x2="86127" y2="54592"/>
                        <a14:backgroundMark x1="86898" y1="53061" x2="87192" y2="53061"/>
                        <a14:backgroundMark x1="86705" y1="54082" x2="86705" y2="54082"/>
                        <a14:backgroundMark x1="86513" y1="54082" x2="86898" y2="54592"/>
                        <a14:backgroundMark x1="87091" y1="54592" x2="87091" y2="54592"/>
                        <a14:backgroundMark x1="87283" y1="53061" x2="87283" y2="53061"/>
                        <a14:backgroundMark x1="87669" y1="52041" x2="87669" y2="52041"/>
                        <a14:backgroundMark x1="87669" y1="53061" x2="87669" y2="5306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24308" y="3490645"/>
            <a:ext cx="823718" cy="311076"/>
          </a:xfrm>
          <a:prstGeom prst="rect">
            <a:avLst/>
          </a:prstGeom>
        </p:spPr>
      </p:pic>
      <p:pic>
        <p:nvPicPr>
          <p:cNvPr id="1057" name="Picture 2" descr="Kubeflow V1.4 설치 및 초기 설정(User 추가, CORS, dex DB 분리)">
            <a:extLst>
              <a:ext uri="{FF2B5EF4-FFF2-40B4-BE49-F238E27FC236}">
                <a16:creationId xmlns:a16="http://schemas.microsoft.com/office/drawing/2014/main" id="{F3E564C0-AFA7-765F-0B96-9ABFC5489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10000" b="90000" l="10000" r="90000">
                        <a14:foregroundMark x1="28000" y1="32444" x2="36444" y2="20444"/>
                        <a14:foregroundMark x1="47111" y1="22667" x2="49778" y2="21333"/>
                        <a14:foregroundMark x1="34667" y1="40000" x2="32889" y2="44889"/>
                        <a14:foregroundMark x1="48444" y1="59111" x2="49333" y2="60444"/>
                        <a14:foregroundMark x1="65333" y1="41778" x2="65778" y2="41333"/>
                        <a14:foregroundMark x1="12889" y1="80889" x2="12889" y2="80889"/>
                        <a14:foregroundMark x1="24444" y1="82667" x2="24444" y2="82667"/>
                        <a14:foregroundMark x1="35556" y1="80444" x2="35556" y2="80444"/>
                        <a14:foregroundMark x1="45333" y1="82667" x2="45333" y2="82667"/>
                        <a14:foregroundMark x1="55556" y1="83111" x2="55556" y2="83111"/>
                        <a14:foregroundMark x1="56889" y1="78667" x2="56889" y2="78667"/>
                        <a14:foregroundMark x1="56000" y1="78222" x2="56000" y2="78222"/>
                        <a14:foregroundMark x1="62667" y1="84000" x2="62667" y2="84000"/>
                        <a14:foregroundMark x1="72889" y1="79111" x2="72889" y2="79111"/>
                        <a14:foregroundMark x1="74222" y1="81778" x2="74222" y2="81778"/>
                        <a14:foregroundMark x1="79556" y1="83111" x2="79556" y2="83111"/>
                        <a14:foregroundMark x1="83556" y1="80444" x2="83556" y2="80444"/>
                        <a14:foregroundMark x1="86222" y1="84889" x2="86222" y2="84889"/>
                        <a14:foregroundMark x1="65333" y1="44889" x2="62222" y2="52000"/>
                        <a14:foregroundMark x1="48000" y1="59111" x2="53333" y2="61778"/>
                        <a14:foregroundMark x1="32000" y1="42222" x2="33333" y2="41778"/>
                        <a14:foregroundMark x1="32000" y1="24444" x2="32000" y2="24444"/>
                        <a14:foregroundMark x1="52000" y1="58667" x2="52000" y2="58667"/>
                        <a14:foregroundMark x1="62667" y1="80889" x2="62667" y2="80889"/>
                        <a14:foregroundMark x1="62222" y1="75111" x2="62222" y2="75111"/>
                        <a14:foregroundMark x1="63111" y1="77778" x2="63111" y2="77778"/>
                        <a14:foregroundMark x1="62667" y1="79556" x2="62667" y2="80000"/>
                        <a14:foregroundMark x1="73778" y1="85333" x2="73778" y2="85333"/>
                        <a14:foregroundMark x1="67556" y1="81333" x2="67556" y2="81333"/>
                        <a14:backgroundMark x1="48444" y1="80444" x2="48444" y2="80444"/>
                        <a14:backgroundMark x1="73778" y1="78222" x2="73778" y2="78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253" y="3321216"/>
            <a:ext cx="649935" cy="64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그림 1058">
            <a:extLst>
              <a:ext uri="{FF2B5EF4-FFF2-40B4-BE49-F238E27FC236}">
                <a16:creationId xmlns:a16="http://schemas.microsoft.com/office/drawing/2014/main" id="{5E68659D-2E73-CD2E-576D-BEE5DD7203C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9184" b="91327" l="5588" r="91715">
                        <a14:foregroundMark x1="5588" y1="43878" x2="5588" y2="72449"/>
                        <a14:foregroundMark x1="29672" y1="27551" x2="29865" y2="69388"/>
                        <a14:foregroundMark x1="46628" y1="9184" x2="45087" y2="11224"/>
                        <a14:foregroundMark x1="32563" y1="91327" x2="35645" y2="89796"/>
                        <a14:foregroundMark x1="53179" y1="29082" x2="49133" y2="68367"/>
                        <a14:foregroundMark x1="62498" y1="44368" x2="62813" y2="43367"/>
                        <a14:foregroundMark x1="59120" y1="55102" x2="59283" y2="54583"/>
                        <a14:foregroundMark x1="58960" y1="55612" x2="59120" y2="55102"/>
                        <a14:foregroundMark x1="58639" y1="56633" x2="58960" y2="55612"/>
                        <a14:foregroundMark x1="57033" y1="61735" x2="58478" y2="57143"/>
                        <a14:foregroundMark x1="57753" y1="57143" x2="56492" y2="62755"/>
                        <a14:foregroundMark x1="58097" y1="55612" x2="57868" y2="56633"/>
                        <a14:foregroundMark x1="58212" y1="55102" x2="58097" y2="55612"/>
                        <a14:foregroundMark x1="58556" y1="53571" x2="58327" y2="54592"/>
                        <a14:foregroundMark x1="58671" y1="53061" x2="58556" y2="53571"/>
                        <a14:foregroundMark x1="58900" y1="52041" x2="58671" y2="53061"/>
                        <a14:foregroundMark x1="59276" y1="50367" x2="58900" y2="52041"/>
                        <a14:foregroundMark x1="59473" y1="49490" x2="59415" y2="49746"/>
                        <a14:foregroundMark x1="59588" y1="48980" x2="59473" y2="49490"/>
                        <a14:foregroundMark x1="59932" y1="47449" x2="59588" y2="48980"/>
                        <a14:foregroundMark x1="61079" y1="42347" x2="59995" y2="47168"/>
                        <a14:foregroundMark x1="62645" y1="66837" x2="61850" y2="68878"/>
                        <a14:foregroundMark x1="63042" y1="65816" x2="62645" y2="66837"/>
                        <a14:foregroundMark x1="63241" y1="65306" x2="63042" y2="65816"/>
                        <a14:foregroundMark x1="63358" y1="65006" x2="63241" y2="65306"/>
                        <a14:foregroundMark x1="66818" y1="56122" x2="66420" y2="57143"/>
                        <a14:foregroundMark x1="68208" y1="52551" x2="66818" y2="56122"/>
                        <a14:foregroundMark x1="82606" y1="57653" x2="83044" y2="58163"/>
                        <a14:foregroundMark x1="82168" y1="57143" x2="82606" y2="57653"/>
                        <a14:foregroundMark x1="81730" y1="56633" x2="82168" y2="57143"/>
                        <a14:foregroundMark x1="81291" y1="56122" x2="81730" y2="56633"/>
                        <a14:foregroundMark x1="79101" y1="53571" x2="81291" y2="56122"/>
                        <a14:foregroundMark x1="78663" y1="53061" x2="79101" y2="53571"/>
                        <a14:foregroundMark x1="78350" y1="52696" x2="78663" y2="53061"/>
                        <a14:foregroundMark x1="77926" y1="52201" x2="78070" y2="52369"/>
                        <a14:foregroundMark x1="77576" y1="51793" x2="77789" y2="52041"/>
                        <a14:foregroundMark x1="76912" y1="51020" x2="77351" y2="51531"/>
                        <a14:foregroundMark x1="76475" y1="50510" x2="76912" y2="51020"/>
                        <a14:foregroundMark x1="76037" y1="50000" x2="76475" y2="50510"/>
                        <a14:foregroundMark x1="73410" y1="46939" x2="76037" y2="50000"/>
                        <a14:foregroundMark x1="88679" y1="51531" x2="91715" y2="47959"/>
                        <a14:foregroundMark x1="88246" y1="52041" x2="88679" y2="51531"/>
                        <a14:foregroundMark x1="87812" y1="52551" x2="88246" y2="52041"/>
                        <a14:foregroundMark x1="87514" y1="52902" x2="87812" y2="52551"/>
                        <a14:foregroundMark x1="84778" y1="56122" x2="86078" y2="54592"/>
                        <a14:foregroundMark x1="84344" y1="56633" x2="84778" y2="56122"/>
                        <a14:foregroundMark x1="83911" y1="57143" x2="84344" y2="56633"/>
                        <a14:foregroundMark x1="83478" y1="57653" x2="83911" y2="57143"/>
                        <a14:foregroundMark x1="83044" y1="58163" x2="83478" y2="57653"/>
                        <a14:foregroundMark x1="88439" y1="53571" x2="88439" y2="53571"/>
                        <a14:foregroundMark x1="88439" y1="53061" x2="88439" y2="53061"/>
                        <a14:foregroundMark x1="88439" y1="52551" x2="88439" y2="52551"/>
                        <a14:foregroundMark x1="88632" y1="51531" x2="88632" y2="51531"/>
                        <a14:foregroundMark x1="88439" y1="53061" x2="88439" y2="53571"/>
                        <a14:foregroundMark x1="88536" y1="53061" x2="88825" y2="52041"/>
                        <a14:foregroundMark x1="88247" y1="54082" x2="88536" y2="53061"/>
                        <a14:foregroundMark x1="88729" y1="53061" x2="88439" y2="54592"/>
                        <a14:foregroundMark x1="88825" y1="52551" x2="88729" y2="53061"/>
                        <a14:foregroundMark x1="88439" y1="52551" x2="88439" y2="52551"/>
                        <a14:foregroundMark x1="88632" y1="52551" x2="88632" y2="52551"/>
                        <a14:foregroundMark x1="88439" y1="52041" x2="88439" y2="52041"/>
                        <a14:foregroundMark x1="88632" y1="52041" x2="88632" y2="52041"/>
                        <a14:backgroundMark x1="55877" y1="64286" x2="55877" y2="64286"/>
                        <a14:backgroundMark x1="59730" y1="53571" x2="59730" y2="53571"/>
                        <a14:backgroundMark x1="60886" y1="49490" x2="60886" y2="49490"/>
                        <a14:backgroundMark x1="62042" y1="47449" x2="62042" y2="47449"/>
                        <a14:backgroundMark x1="65896" y1="62245" x2="65896" y2="62245"/>
                        <a14:backgroundMark x1="66667" y1="58673" x2="66667" y2="58673"/>
                        <a14:backgroundMark x1="66474" y1="57143" x2="66474" y2="57143"/>
                        <a14:backgroundMark x1="66667" y1="56122" x2="66667" y2="56122"/>
                        <a14:backgroundMark x1="65318" y1="62245" x2="65318" y2="62245"/>
                        <a14:backgroundMark x1="64740" y1="65816" x2="64740" y2="65816"/>
                        <a14:backgroundMark x1="63584" y1="65306" x2="63584" y2="65306"/>
                        <a14:backgroundMark x1="63198" y1="65306" x2="63198" y2="65306"/>
                        <a14:backgroundMark x1="63006" y1="66837" x2="63006" y2="66837"/>
                        <a14:backgroundMark x1="63198" y1="65816" x2="63198" y2="65816"/>
                        <a14:backgroundMark x1="64162" y1="63776" x2="64162" y2="63776"/>
                        <a14:backgroundMark x1="63391" y1="64796" x2="66667" y2="55612"/>
                        <a14:backgroundMark x1="55877" y1="62755" x2="55877" y2="64286"/>
                        <a14:backgroundMark x1="58960" y1="56633" x2="61850" y2="48469"/>
                        <a14:backgroundMark x1="60116" y1="49490" x2="60116" y2="49490"/>
                        <a14:backgroundMark x1="59923" y1="49490" x2="59923" y2="49490"/>
                        <a14:backgroundMark x1="59538" y1="50000" x2="59345" y2="50510"/>
                        <a14:backgroundMark x1="59152" y1="53061" x2="59152" y2="53061"/>
                        <a14:backgroundMark x1="58960" y1="54592" x2="58960" y2="55102"/>
                        <a14:backgroundMark x1="58767" y1="57143" x2="58767" y2="57143"/>
                        <a14:backgroundMark x1="60308" y1="48469" x2="60116" y2="48469"/>
                        <a14:backgroundMark x1="59923" y1="48980" x2="59923" y2="48980"/>
                        <a14:backgroundMark x1="59730" y1="49490" x2="59730" y2="49490"/>
                        <a14:backgroundMark x1="59730" y1="48980" x2="59730" y2="48980"/>
                        <a14:backgroundMark x1="59152" y1="52041" x2="59152" y2="52041"/>
                        <a14:backgroundMark x1="59152" y1="53571" x2="59152" y2="53571"/>
                        <a14:backgroundMark x1="59345" y1="54592" x2="59345" y2="54592"/>
                        <a14:backgroundMark x1="59152" y1="55102" x2="59152" y2="55102"/>
                        <a14:backgroundMark x1="58767" y1="55612" x2="58767" y2="55612"/>
                        <a14:backgroundMark x1="58767" y1="56633" x2="58767" y2="57143"/>
                        <a14:backgroundMark x1="58767" y1="54592" x2="58767" y2="54592"/>
                        <a14:backgroundMark x1="58767" y1="53571" x2="58767" y2="53571"/>
                        <a14:backgroundMark x1="62813" y1="19388" x2="91522" y2="0"/>
                        <a14:backgroundMark x1="77649" y1="52041" x2="77649" y2="52041"/>
                        <a14:backgroundMark x1="76879" y1="51531" x2="76879" y2="51531"/>
                        <a14:backgroundMark x1="76493" y1="51020" x2="76493" y2="51020"/>
                        <a14:backgroundMark x1="76493" y1="50000" x2="76493" y2="50000"/>
                        <a14:backgroundMark x1="76686" y1="50510" x2="76686" y2="50510"/>
                        <a14:backgroundMark x1="76879" y1="51020" x2="76879" y2="51020"/>
                        <a14:backgroundMark x1="77264" y1="51020" x2="77264" y2="51020"/>
                        <a14:backgroundMark x1="77264" y1="51531" x2="77457" y2="52041"/>
                        <a14:backgroundMark x1="77649" y1="52551" x2="77842" y2="52551"/>
                        <a14:backgroundMark x1="78035" y1="52551" x2="78035" y2="52551"/>
                        <a14:backgroundMark x1="78227" y1="52551" x2="78227" y2="52551"/>
                        <a14:backgroundMark x1="78227" y1="52041" x2="78227" y2="52041"/>
                        <a14:backgroundMark x1="78227" y1="52041" x2="78227" y2="52041"/>
                        <a14:backgroundMark x1="78227" y1="52041" x2="78420" y2="52551"/>
                        <a14:backgroundMark x1="78420" y1="52551" x2="78420" y2="52551"/>
                        <a14:backgroundMark x1="78035" y1="53061" x2="78035" y2="53061"/>
                        <a14:backgroundMark x1="78035" y1="53571" x2="78035" y2="53571"/>
                        <a14:backgroundMark x1="77649" y1="51531" x2="77649" y2="51531"/>
                        <a14:backgroundMark x1="81888" y1="57143" x2="81888" y2="57143"/>
                        <a14:backgroundMark x1="81888" y1="57653" x2="81888" y2="57653"/>
                        <a14:backgroundMark x1="81696" y1="56633" x2="81696" y2="56633"/>
                        <a14:backgroundMark x1="82081" y1="56122" x2="82081" y2="56122"/>
                        <a14:backgroundMark x1="82274" y1="58163" x2="82274" y2="58163"/>
                        <a14:backgroundMark x1="82466" y1="57653" x2="82466" y2="57653"/>
                        <a14:backgroundMark x1="82274" y1="56633" x2="82274" y2="56633"/>
                        <a14:backgroundMark x1="81503" y1="56633" x2="81503" y2="56633"/>
                        <a14:backgroundMark x1="81503" y1="56122" x2="81503" y2="56122"/>
                        <a14:backgroundMark x1="81310" y1="56633" x2="81310" y2="56633"/>
                        <a14:backgroundMark x1="81310" y1="56633" x2="81310" y2="56633"/>
                        <a14:backgroundMark x1="81310" y1="56122" x2="81310" y2="56122"/>
                        <a14:backgroundMark x1="82659" y1="58163" x2="82659" y2="58163"/>
                        <a14:backgroundMark x1="86320" y1="54592" x2="86320" y2="54592"/>
                        <a14:backgroundMark x1="86898" y1="53061" x2="86898" y2="53061"/>
                        <a14:backgroundMark x1="88247" y1="51531" x2="88247" y2="51531"/>
                        <a14:backgroundMark x1="86705" y1="54082" x2="86705" y2="54592"/>
                        <a14:backgroundMark x1="86705" y1="55102" x2="86127" y2="54592"/>
                        <a14:backgroundMark x1="86898" y1="53061" x2="87192" y2="53061"/>
                        <a14:backgroundMark x1="86705" y1="54082" x2="86705" y2="54082"/>
                        <a14:backgroundMark x1="86513" y1="54082" x2="86898" y2="54592"/>
                        <a14:backgroundMark x1="87091" y1="54592" x2="87091" y2="54592"/>
                        <a14:backgroundMark x1="87283" y1="53061" x2="87283" y2="53061"/>
                        <a14:backgroundMark x1="87669" y1="52041" x2="87669" y2="52041"/>
                        <a14:backgroundMark x1="87669" y1="53061" x2="87669" y2="5306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66955" y="3490645"/>
            <a:ext cx="823718" cy="311076"/>
          </a:xfrm>
          <a:prstGeom prst="rect">
            <a:avLst/>
          </a:prstGeom>
        </p:spPr>
      </p:pic>
      <p:pic>
        <p:nvPicPr>
          <p:cNvPr id="1060" name="그림 1059">
            <a:extLst>
              <a:ext uri="{FF2B5EF4-FFF2-40B4-BE49-F238E27FC236}">
                <a16:creationId xmlns:a16="http://schemas.microsoft.com/office/drawing/2014/main" id="{604539F2-4268-4DE6-97E0-013A75931052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9091" b="89443" l="7098" r="89770">
                        <a14:foregroundMark x1="43841" y1="13783" x2="53862" y2="9384"/>
                        <a14:foregroundMark x1="49269" y1="44575" x2="51566" y2="53372"/>
                        <a14:foregroundMark x1="58873" y1="42522" x2="60334" y2="43695"/>
                        <a14:foregroundMark x1="14614" y1="73607" x2="15240" y2="84751"/>
                        <a14:foregroundMark x1="28810" y1="80352" x2="28392" y2="78299"/>
                        <a14:foregroundMark x1="35491" y1="80645" x2="35908" y2="87390"/>
                        <a14:foregroundMark x1="49478" y1="76540" x2="49478" y2="84457"/>
                        <a14:foregroundMark x1="62422" y1="69501" x2="62422" y2="69501"/>
                        <a14:foregroundMark x1="70355" y1="80352" x2="70981" y2="87683"/>
                        <a14:foregroundMark x1="83716" y1="80059" x2="89770" y2="83871"/>
                        <a14:foregroundMark x1="7098" y1="86217" x2="7098" y2="86217"/>
                        <a14:foregroundMark x1="7098" y1="86804" x2="7098" y2="86804"/>
                        <a14:foregroundMark x1="7098" y1="86217" x2="7098" y2="8621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27031" y="3461507"/>
            <a:ext cx="644079" cy="458520"/>
          </a:xfrm>
          <a:prstGeom prst="rect">
            <a:avLst/>
          </a:prstGeom>
        </p:spPr>
      </p:pic>
      <p:pic>
        <p:nvPicPr>
          <p:cNvPr id="1061" name="그림 1060">
            <a:extLst>
              <a:ext uri="{FF2B5EF4-FFF2-40B4-BE49-F238E27FC236}">
                <a16:creationId xmlns:a16="http://schemas.microsoft.com/office/drawing/2014/main" id="{2A3F6D86-667D-6975-0C22-5ED534A0EF6E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7175" b="94170" l="7246" r="90000">
                        <a14:foregroundMark x1="22029" y1="31839" x2="24058" y2="21300"/>
                        <a14:foregroundMark x1="34638" y1="11211" x2="43188" y2="10314"/>
                        <a14:foregroundMark x1="54783" y1="19731" x2="57681" y2="35874"/>
                        <a14:foregroundMark x1="57101" y1="45964" x2="51159" y2="57399"/>
                        <a14:foregroundMark x1="22319" y1="41256" x2="24783" y2="51794"/>
                        <a14:foregroundMark x1="24783" y1="51794" x2="31014" y2="59641"/>
                        <a14:foregroundMark x1="31014" y1="59641" x2="31304" y2="59641"/>
                        <a14:foregroundMark x1="32319" y1="50000" x2="27536" y2="47085"/>
                        <a14:foregroundMark x1="24928" y1="20628" x2="29275" y2="9193"/>
                        <a14:foregroundMark x1="29275" y1="9193" x2="39565" y2="7175"/>
                        <a14:foregroundMark x1="39565" y1="7175" x2="49275" y2="14126"/>
                        <a14:foregroundMark x1="50816" y1="16143" x2="54928" y2="21525"/>
                        <a14:foregroundMark x1="49275" y1="14126" x2="50816" y2="16143"/>
                        <a14:foregroundMark x1="57246" y1="33632" x2="53913" y2="49776"/>
                        <a14:foregroundMark x1="53913" y1="49776" x2="53913" y2="50224"/>
                        <a14:foregroundMark x1="9420" y1="73991" x2="7826" y2="79148"/>
                        <a14:foregroundMark x1="17101" y1="89686" x2="17101" y2="90135"/>
                        <a14:foregroundMark x1="17101" y1="89238" x2="17101" y2="89686"/>
                        <a14:foregroundMark x1="17101" y1="89013" x2="17101" y2="89238"/>
                        <a14:foregroundMark x1="17101" y1="86547" x2="17101" y2="86771"/>
                        <a14:foregroundMark x1="17101" y1="85874" x2="17101" y2="86547"/>
                        <a14:foregroundMark x1="17101" y1="85650" x2="17101" y2="85874"/>
                        <a14:foregroundMark x1="17101" y1="84305" x2="17101" y2="85650"/>
                        <a14:foregroundMark x1="22899" y1="82960" x2="23913" y2="91480"/>
                        <a14:foregroundMark x1="30725" y1="78475" x2="30725" y2="87668"/>
                        <a14:foregroundMark x1="38551" y1="82063" x2="39130" y2="89910"/>
                        <a14:foregroundMark x1="46087" y1="80269" x2="46377" y2="85202"/>
                        <a14:foregroundMark x1="39130" y1="82511" x2="46667" y2="82511"/>
                        <a14:foregroundMark x1="51014" y1="84305" x2="51884" y2="92825"/>
                        <a14:foregroundMark x1="58841" y1="83632" x2="58841" y2="91928"/>
                        <a14:foregroundMark x1="64203" y1="80717" x2="64493" y2="90583"/>
                        <a14:foregroundMark x1="70435" y1="82063" x2="71884" y2="87892"/>
                        <a14:foregroundMark x1="37536" y1="74439" x2="37681" y2="84305"/>
                        <a14:foregroundMark x1="29855" y1="88565" x2="32609" y2="94170"/>
                        <a14:foregroundMark x1="22899" y1="73094" x2="24203" y2="73094"/>
                        <a14:foregroundMark x1="16377" y1="71525" x2="8986" y2="73767"/>
                        <a14:foregroundMark x1="8986" y1="73767" x2="8261" y2="87668"/>
                        <a14:foregroundMark x1="12255" y1="90583" x2="15942" y2="93274"/>
                        <a14:foregroundMark x1="8261" y1="87668" x2="12255" y2="90583"/>
                        <a14:foregroundMark x1="14933" y1="85650" x2="14638" y2="83408"/>
                        <a14:foregroundMark x1="14963" y1="85874" x2="14933" y2="85650"/>
                        <a14:foregroundMark x1="15052" y1="86547" x2="14963" y2="85874"/>
                        <a14:foregroundMark x1="15082" y1="86771" x2="15052" y2="86547"/>
                        <a14:foregroundMark x1="15408" y1="89238" x2="15378" y2="89013"/>
                        <a14:foregroundMark x1="15467" y1="89686" x2="15408" y2="89238"/>
                        <a14:foregroundMark x1="15527" y1="90135" x2="15467" y2="89686"/>
                        <a14:foregroundMark x1="15586" y1="90583" x2="15527" y2="90135"/>
                        <a14:foregroundMark x1="15942" y1="93274" x2="15586" y2="90583"/>
                        <a14:backgroundMark x1="68986" y1="21525" x2="72609" y2="48206"/>
                        <a14:backgroundMark x1="72609" y1="48206" x2="72464" y2="49103"/>
                        <a14:backgroundMark x1="40580" y1="70404" x2="38261" y2="32735"/>
                        <a14:backgroundMark x1="38261" y1="32735" x2="40725" y2="28924"/>
                        <a14:backgroundMark x1="50435" y1="16143" x2="50435" y2="16143"/>
                        <a14:backgroundMark x1="13333" y1="87444" x2="13333" y2="87444"/>
                        <a14:backgroundMark x1="14203" y1="89686" x2="14203" y2="89686"/>
                        <a14:backgroundMark x1="15362" y1="88117" x2="15362" y2="88117"/>
                        <a14:backgroundMark x1="15072" y1="86771" x2="15072" y2="86771"/>
                        <a14:backgroundMark x1="15072" y1="86771" x2="15072" y2="89013"/>
                        <a14:backgroundMark x1="15072" y1="86547" x2="15072" y2="86547"/>
                        <a14:backgroundMark x1="15072" y1="85874" x2="15072" y2="85874"/>
                        <a14:backgroundMark x1="15507" y1="89686" x2="15507" y2="89686"/>
                        <a14:backgroundMark x1="12174" y1="90583" x2="12174" y2="90583"/>
                        <a14:backgroundMark x1="15652" y1="90583" x2="15652" y2="90583"/>
                        <a14:backgroundMark x1="15362" y1="89686" x2="15362" y2="89686"/>
                        <a14:backgroundMark x1="15217" y1="86771" x2="15217" y2="86771"/>
                        <a14:backgroundMark x1="15362" y1="88789" x2="15362" y2="88789"/>
                        <a14:backgroundMark x1="15362" y1="90135" x2="15362" y2="90135"/>
                        <a14:backgroundMark x1="15217" y1="89238" x2="15217" y2="89238"/>
                        <a14:backgroundMark x1="15362" y1="89013" x2="15362" y2="89013"/>
                        <a14:backgroundMark x1="14928" y1="85650" x2="14928" y2="8565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77749" y="3461507"/>
            <a:ext cx="644079" cy="416318"/>
          </a:xfrm>
          <a:prstGeom prst="rect">
            <a:avLst/>
          </a:prstGeom>
        </p:spPr>
      </p:pic>
      <p:pic>
        <p:nvPicPr>
          <p:cNvPr id="1062" name="Picture 8" descr="Argo CD 개념 및 설치">
            <a:extLst>
              <a:ext uri="{FF2B5EF4-FFF2-40B4-BE49-F238E27FC236}">
                <a16:creationId xmlns:a16="http://schemas.microsoft.com/office/drawing/2014/main" id="{6C7CD936-CE8E-ECD1-E5C8-EECEFC051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8439" b="89873" l="9916" r="89873">
                        <a14:foregroundMark x1="43038" y1="11392" x2="53586" y2="8439"/>
                        <a14:foregroundMark x1="53586" y1="8439" x2="56329" y2="9916"/>
                        <a14:foregroundMark x1="23418" y1="76160" x2="23207" y2="77848"/>
                        <a14:foregroundMark x1="25949" y1="73207" x2="26766" y2="73752"/>
                        <a14:foregroundMark x1="34810" y1="79114" x2="35232" y2="83333"/>
                        <a14:foregroundMark x1="41257" y1="77848" x2="39030" y2="81857"/>
                        <a14:foregroundMark x1="41605" y1="77222" x2="41257" y2="77848"/>
                        <a14:foregroundMark x1="42312" y1="75949" x2="42202" y2="76147"/>
                        <a14:foregroundMark x1="42429" y1="75738" x2="42312" y2="75949"/>
                        <a14:foregroundMark x1="42664" y1="75316" x2="42429" y2="75738"/>
                        <a14:foregroundMark x1="42781" y1="75105" x2="42664" y2="75316"/>
                        <a14:foregroundMark x1="44304" y1="72363" x2="42781" y2="75105"/>
                        <a14:foregroundMark x1="39030" y1="81857" x2="39451" y2="82700"/>
                        <a14:foregroundMark x1="51688" y1="72785" x2="48734" y2="79958"/>
                        <a14:foregroundMark x1="66456" y1="73840" x2="64979" y2="80802"/>
                        <a14:foregroundMark x1="38397" y1="63291" x2="38397" y2="63291"/>
                        <a14:foregroundMark x1="41561" y1="64768" x2="41561" y2="64768"/>
                        <a14:foregroundMark x1="62236" y1="63502" x2="62236" y2="63502"/>
                        <a14:foregroundMark x1="42827" y1="36920" x2="57595" y2="35654"/>
                        <a14:foregroundMark x1="57595" y1="35654" x2="56962" y2="36076"/>
                        <a14:foregroundMark x1="57806" y1="38397" x2="59283" y2="32068"/>
                        <a14:foregroundMark x1="46414" y1="36076" x2="47257" y2="32911"/>
                        <a14:backgroundMark x1="30169" y1="79747" x2="30169" y2="79747"/>
                        <a14:backgroundMark x1="30591" y1="76793" x2="30591" y2="76793"/>
                        <a14:backgroundMark x1="30169" y1="76160" x2="31857" y2="78270"/>
                        <a14:backgroundMark x1="30380" y1="76793" x2="29114" y2="75738"/>
                        <a14:backgroundMark x1="29114" y1="75316" x2="28059" y2="75527"/>
                        <a14:backgroundMark x1="30169" y1="75738" x2="30169" y2="76371"/>
                        <a14:backgroundMark x1="32068" y1="78270" x2="32700" y2="79958"/>
                        <a14:backgroundMark x1="32700" y1="78270" x2="32700" y2="78270"/>
                        <a14:backgroundMark x1="32278" y1="78270" x2="32068" y2="78059"/>
                        <a14:backgroundMark x1="42616" y1="76371" x2="41983" y2="77426"/>
                        <a14:backgroundMark x1="42827" y1="75738" x2="42827" y2="75738"/>
                        <a14:backgroundMark x1="42827" y1="75738" x2="42827" y2="75738"/>
                        <a14:backgroundMark x1="43249" y1="62869" x2="43249" y2="62869"/>
                        <a14:backgroundMark x1="41139" y1="64135" x2="41139" y2="64135"/>
                        <a14:backgroundMark x1="45992" y1="65190" x2="45992" y2="65190"/>
                        <a14:backgroundMark x1="46835" y1="64346" x2="46835" y2="64346"/>
                        <a14:backgroundMark x1="46624" y1="63502" x2="46624" y2="63502"/>
                        <a14:backgroundMark x1="46414" y1="62447" x2="46414" y2="62447"/>
                        <a14:backgroundMark x1="46624" y1="61603" x2="46624" y2="61603"/>
                        <a14:backgroundMark x1="46624" y1="60338" x2="46624" y2="60338"/>
                        <a14:backgroundMark x1="46624" y1="59072" x2="46624" y2="59072"/>
                        <a14:backgroundMark x1="46624" y1="57806" x2="46624" y2="57806"/>
                        <a14:backgroundMark x1="43671" y1="62447" x2="43671" y2="62447"/>
                        <a14:backgroundMark x1="43882" y1="61603" x2="43882" y2="61603"/>
                        <a14:backgroundMark x1="43882" y1="60759" x2="43882" y2="60759"/>
                        <a14:backgroundMark x1="43882" y1="59916" x2="43882" y2="59916"/>
                        <a14:backgroundMark x1="43882" y1="59072" x2="43882" y2="59072"/>
                        <a14:backgroundMark x1="43882" y1="58017" x2="43882" y2="58017"/>
                        <a14:backgroundMark x1="44093" y1="57173" x2="44093" y2="57173"/>
                        <a14:backgroundMark x1="50211" y1="62236" x2="50211" y2="62236"/>
                        <a14:backgroundMark x1="50000" y1="61603" x2="50000" y2="61603"/>
                        <a14:backgroundMark x1="56540" y1="65823" x2="56540" y2="65823"/>
                        <a14:backgroundMark x1="53376" y1="60549" x2="53376" y2="60549"/>
                        <a14:backgroundMark x1="58861" y1="64135" x2="58861" y2="64135"/>
                        <a14:backgroundMark x1="56118" y1="60127" x2="56118" y2="60127"/>
                        <a14:backgroundMark x1="56329" y1="58439" x2="56329" y2="58439"/>
                        <a14:backgroundMark x1="32700" y1="77848" x2="32911" y2="78270"/>
                        <a14:backgroundMark x1="43249" y1="75105" x2="43249" y2="75105"/>
                        <a14:backgroundMark x1="42827" y1="75316" x2="42827" y2="75316"/>
                        <a14:backgroundMark x1="42405" y1="75949" x2="42405" y2="75949"/>
                        <a14:backgroundMark x1="42194" y1="76371" x2="42194" y2="76371"/>
                        <a14:backgroundMark x1="41772" y1="77848" x2="41772" y2="77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5468" y="3410285"/>
            <a:ext cx="502275" cy="50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4" name="TextBox 1063">
            <a:extLst>
              <a:ext uri="{FF2B5EF4-FFF2-40B4-BE49-F238E27FC236}">
                <a16:creationId xmlns:a16="http://schemas.microsoft.com/office/drawing/2014/main" id="{2572F382-CAE1-2945-1B10-396CC1ACEF43}"/>
              </a:ext>
            </a:extLst>
          </p:cNvPr>
          <p:cNvSpPr txBox="1"/>
          <p:nvPr/>
        </p:nvSpPr>
        <p:spPr>
          <a:xfrm>
            <a:off x="4431562" y="1087842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sp>
        <p:nvSpPr>
          <p:cNvPr id="1065" name="TextBox 1064">
            <a:extLst>
              <a:ext uri="{FF2B5EF4-FFF2-40B4-BE49-F238E27FC236}">
                <a16:creationId xmlns:a16="http://schemas.microsoft.com/office/drawing/2014/main" id="{0049895A-4A68-4EFA-8E87-F3A78B147F2D}"/>
              </a:ext>
            </a:extLst>
          </p:cNvPr>
          <p:cNvSpPr txBox="1"/>
          <p:nvPr/>
        </p:nvSpPr>
        <p:spPr>
          <a:xfrm>
            <a:off x="2546480" y="1087842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D729B0E3-40AF-83B8-1C38-ECBEBB9526A8}"/>
              </a:ext>
            </a:extLst>
          </p:cNvPr>
          <p:cNvGrpSpPr/>
          <p:nvPr/>
        </p:nvGrpSpPr>
        <p:grpSpPr>
          <a:xfrm>
            <a:off x="5362399" y="1326436"/>
            <a:ext cx="976022" cy="627305"/>
            <a:chOff x="5164117" y="1103104"/>
            <a:chExt cx="976022" cy="627305"/>
          </a:xfrm>
        </p:grpSpPr>
        <p:pic>
          <p:nvPicPr>
            <p:cNvPr id="1066" name="Picture 16" descr="Visual Studio - 나무위키">
              <a:extLst>
                <a:ext uri="{FF2B5EF4-FFF2-40B4-BE49-F238E27FC236}">
                  <a16:creationId xmlns:a16="http://schemas.microsoft.com/office/drawing/2014/main" id="{4F4AEB34-22FD-DB9C-8F24-2833BE1E04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BEBA8EAE-BF5A-486C-A8C5-ECC9F3942E4B}">
                  <a14:imgProps xmlns:a14="http://schemas.microsoft.com/office/drawing/2010/main">
                    <a14:imgLayer r:embed="rId32">
                      <a14:imgEffect>
                        <a14:backgroundRemoval t="7254" b="92228" l="6218" r="92746">
                          <a14:foregroundMark x1="11399" y1="48187" x2="11399" y2="48187"/>
                          <a14:foregroundMark x1="6218" y1="43523" x2="6218" y2="43523"/>
                          <a14:foregroundMark x1="67358" y1="93264" x2="67358" y2="93264"/>
                          <a14:foregroundMark x1="68912" y1="9326" x2="68912" y2="9326"/>
                          <a14:foregroundMark x1="86528" y1="33161" x2="86528" y2="33161"/>
                          <a14:foregroundMark x1="86010" y1="58549" x2="86010" y2="58549"/>
                          <a14:foregroundMark x1="82902" y1="34197" x2="85492" y2="64249"/>
                          <a14:foregroundMark x1="77202" y1="18653" x2="90155" y2="36269"/>
                          <a14:foregroundMark x1="93264" y1="31088" x2="93264" y2="31088"/>
                          <a14:foregroundMark x1="67876" y1="7254" x2="67876" y2="72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4253" y="1103104"/>
              <a:ext cx="435506" cy="4355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8" name="TextBox 1067">
              <a:extLst>
                <a:ext uri="{FF2B5EF4-FFF2-40B4-BE49-F238E27FC236}">
                  <a16:creationId xmlns:a16="http://schemas.microsoft.com/office/drawing/2014/main" id="{5D628F5D-F27C-5180-27C0-E321625785A9}"/>
                </a:ext>
              </a:extLst>
            </p:cNvPr>
            <p:cNvSpPr txBox="1"/>
            <p:nvPr/>
          </p:nvSpPr>
          <p:spPr>
            <a:xfrm>
              <a:off x="5164117" y="1484188"/>
              <a:ext cx="97602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000" dirty="0"/>
                <a:t>Visual Studio</a:t>
              </a:r>
              <a:endParaRPr lang="ko-KR" altLang="en-US" sz="1000" dirty="0"/>
            </a:p>
          </p:txBody>
        </p:sp>
      </p:grp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389F8A5E-2032-46EB-D920-D6AC7BFA0BD1}"/>
              </a:ext>
            </a:extLst>
          </p:cNvPr>
          <p:cNvGrpSpPr/>
          <p:nvPr/>
        </p:nvGrpSpPr>
        <p:grpSpPr>
          <a:xfrm>
            <a:off x="2810232" y="1286849"/>
            <a:ext cx="608427" cy="681174"/>
            <a:chOff x="3522103" y="1067030"/>
            <a:chExt cx="608427" cy="681174"/>
          </a:xfrm>
        </p:grpSpPr>
        <p:pic>
          <p:nvPicPr>
            <p:cNvPr id="1069" name="Picture 18" descr="Microsoft Excel (PC 또는 Mac) 구입 | Excel 단독 또는 Microsoft 365 포함 비용">
              <a:extLst>
                <a:ext uri="{FF2B5EF4-FFF2-40B4-BE49-F238E27FC236}">
                  <a16:creationId xmlns:a16="http://schemas.microsoft.com/office/drawing/2014/main" id="{C7D664D6-0500-72C7-0A9B-661121F69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BEBA8EAE-BF5A-486C-A8C5-ECC9F3942E4B}">
                  <a14:imgProps xmlns:a14="http://schemas.microsoft.com/office/drawing/2010/main">
                    <a14:imgLayer r:embed="rId34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9404" y="1067030"/>
              <a:ext cx="533827" cy="533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1" name="TextBox 1070">
              <a:extLst>
                <a:ext uri="{FF2B5EF4-FFF2-40B4-BE49-F238E27FC236}">
                  <a16:creationId xmlns:a16="http://schemas.microsoft.com/office/drawing/2014/main" id="{EAFA1E71-0DE1-72D7-8074-B95BDDE99F26}"/>
                </a:ext>
              </a:extLst>
            </p:cNvPr>
            <p:cNvSpPr txBox="1"/>
            <p:nvPr/>
          </p:nvSpPr>
          <p:spPr>
            <a:xfrm>
              <a:off x="3522103" y="1501983"/>
              <a:ext cx="608427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000" dirty="0"/>
                <a:t>excel </a:t>
              </a:r>
              <a:endParaRPr lang="ko-KR" altLang="en-US" sz="1000" dirty="0"/>
            </a:p>
          </p:txBody>
        </p:sp>
      </p:grp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D296493B-0DAA-1054-034D-8EA10D72D448}"/>
              </a:ext>
            </a:extLst>
          </p:cNvPr>
          <p:cNvSpPr/>
          <p:nvPr/>
        </p:nvSpPr>
        <p:spPr>
          <a:xfrm>
            <a:off x="599976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134346D0-C3CE-D53F-CDBC-DA09AB103329}"/>
              </a:ext>
            </a:extLst>
          </p:cNvPr>
          <p:cNvSpPr/>
          <p:nvPr/>
        </p:nvSpPr>
        <p:spPr>
          <a:xfrm>
            <a:off x="2523197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5145983B-EB9C-4937-7247-F4C21F130870}"/>
              </a:ext>
            </a:extLst>
          </p:cNvPr>
          <p:cNvSpPr/>
          <p:nvPr/>
        </p:nvSpPr>
        <p:spPr>
          <a:xfrm>
            <a:off x="4447847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735765DD-5B47-893C-15AB-27784490ECB6}"/>
              </a:ext>
            </a:extLst>
          </p:cNvPr>
          <p:cNvSpPr/>
          <p:nvPr/>
        </p:nvSpPr>
        <p:spPr>
          <a:xfrm>
            <a:off x="6371068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32A73B75-A849-FDA0-A135-D45752D93106}"/>
              </a:ext>
            </a:extLst>
          </p:cNvPr>
          <p:cNvSpPr/>
          <p:nvPr/>
        </p:nvSpPr>
        <p:spPr>
          <a:xfrm>
            <a:off x="8298542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D6809B22-FC51-846B-48D0-F4B1B4D80096}"/>
              </a:ext>
            </a:extLst>
          </p:cNvPr>
          <p:cNvSpPr/>
          <p:nvPr/>
        </p:nvSpPr>
        <p:spPr>
          <a:xfrm>
            <a:off x="10221763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9D068EC4-44B6-42E6-8B4D-A16B3BB006B7}"/>
              </a:ext>
            </a:extLst>
          </p:cNvPr>
          <p:cNvSpPr/>
          <p:nvPr/>
        </p:nvSpPr>
        <p:spPr>
          <a:xfrm>
            <a:off x="609133" y="5393115"/>
            <a:ext cx="11496351" cy="630192"/>
          </a:xfrm>
          <a:prstGeom prst="roundRect">
            <a:avLst>
              <a:gd name="adj" fmla="val 5228"/>
            </a:avLst>
          </a:prstGeom>
          <a:solidFill>
            <a:schemeClr val="accent6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B0D17665-0F3C-024E-B45C-7865D164FC3B}"/>
              </a:ext>
            </a:extLst>
          </p:cNvPr>
          <p:cNvSpPr/>
          <p:nvPr/>
        </p:nvSpPr>
        <p:spPr>
          <a:xfrm>
            <a:off x="609133" y="6117015"/>
            <a:ext cx="11496351" cy="630192"/>
          </a:xfrm>
          <a:prstGeom prst="roundRect">
            <a:avLst>
              <a:gd name="adj" fmla="val 5228"/>
            </a:avLst>
          </a:prstGeom>
          <a:solidFill>
            <a:schemeClr val="accent2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6B8ECF6F-A771-0FA0-8AD8-3F01CB421680}"/>
              </a:ext>
            </a:extLst>
          </p:cNvPr>
          <p:cNvGrpSpPr/>
          <p:nvPr/>
        </p:nvGrpSpPr>
        <p:grpSpPr>
          <a:xfrm>
            <a:off x="-54229" y="5382985"/>
            <a:ext cx="697627" cy="669191"/>
            <a:chOff x="-54229" y="5276305"/>
            <a:chExt cx="697627" cy="66919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E60893-6A86-8D65-3569-945E31309947}"/>
                </a:ext>
              </a:extLst>
            </p:cNvPr>
            <p:cNvSpPr txBox="1"/>
            <p:nvPr/>
          </p:nvSpPr>
          <p:spPr>
            <a:xfrm>
              <a:off x="-54229" y="5699275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/>
                <a:t>데이터양</a:t>
              </a:r>
              <a:endParaRPr lang="ko-KR" altLang="en-US" sz="1000" dirty="0"/>
            </a:p>
          </p:txBody>
        </p:sp>
        <p:pic>
          <p:nvPicPr>
            <p:cNvPr id="52" name="그림 51">
              <a:extLst>
                <a:ext uri="{FF2B5EF4-FFF2-40B4-BE49-F238E27FC236}">
                  <a16:creationId xmlns:a16="http://schemas.microsoft.com/office/drawing/2014/main" id="{50B9C7D6-4DEE-951F-15A8-DDA00AE35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/>
            <a:stretch>
              <a:fillRect/>
            </a:stretch>
          </p:blipFill>
          <p:spPr>
            <a:xfrm>
              <a:off x="53017" y="5276305"/>
              <a:ext cx="488398" cy="458682"/>
            </a:xfrm>
            <a:prstGeom prst="rect">
              <a:avLst/>
            </a:prstGeom>
          </p:spPr>
        </p:pic>
      </p:grp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54491F86-BB28-7B8A-577A-1EDB1783ED52}"/>
              </a:ext>
            </a:extLst>
          </p:cNvPr>
          <p:cNvGrpSpPr/>
          <p:nvPr/>
        </p:nvGrpSpPr>
        <p:grpSpPr>
          <a:xfrm>
            <a:off x="-76672" y="6139875"/>
            <a:ext cx="742511" cy="737322"/>
            <a:chOff x="-76672" y="6117015"/>
            <a:chExt cx="742511" cy="73732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D3F0639-D98F-D074-E6CB-FA7C12F472E1}"/>
                </a:ext>
              </a:extLst>
            </p:cNvPr>
            <p:cNvSpPr txBox="1"/>
            <p:nvPr/>
          </p:nvSpPr>
          <p:spPr>
            <a:xfrm>
              <a:off x="-76672" y="6608116"/>
              <a:ext cx="7425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dirty="0"/>
                <a:t>처리 시간</a:t>
              </a:r>
            </a:p>
          </p:txBody>
        </p:sp>
        <p:pic>
          <p:nvPicPr>
            <p:cNvPr id="55" name="그림 54">
              <a:extLst>
                <a:ext uri="{FF2B5EF4-FFF2-40B4-BE49-F238E27FC236}">
                  <a16:creationId xmlns:a16="http://schemas.microsoft.com/office/drawing/2014/main" id="{0B5519F2-707F-4FB2-A2DB-063BE8B38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/>
            <a:stretch>
              <a:fillRect/>
            </a:stretch>
          </p:blipFill>
          <p:spPr>
            <a:xfrm>
              <a:off x="55139" y="6117015"/>
              <a:ext cx="486276" cy="510519"/>
            </a:xfrm>
            <a:prstGeom prst="rect">
              <a:avLst/>
            </a:prstGeom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E353B37-255B-AFAE-D7EF-4BC4559BB9FE}"/>
              </a:ext>
            </a:extLst>
          </p:cNvPr>
          <p:cNvSpPr txBox="1"/>
          <p:nvPr/>
        </p:nvSpPr>
        <p:spPr>
          <a:xfrm>
            <a:off x="1158958" y="633514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/>
              <a:t>실시간</a:t>
            </a:r>
          </a:p>
        </p:txBody>
      </p:sp>
      <p:sp>
        <p:nvSpPr>
          <p:cNvPr id="1026" name="TextBox 1025">
            <a:extLst>
              <a:ext uri="{FF2B5EF4-FFF2-40B4-BE49-F238E27FC236}">
                <a16:creationId xmlns:a16="http://schemas.microsoft.com/office/drawing/2014/main" id="{26D414D0-D6F4-0DAB-A513-DD1D99EB4CC0}"/>
              </a:ext>
            </a:extLst>
          </p:cNvPr>
          <p:cNvSpPr txBox="1"/>
          <p:nvPr/>
        </p:nvSpPr>
        <p:spPr>
          <a:xfrm>
            <a:off x="3240110" y="6335145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/>
              <a:t>3</a:t>
            </a:r>
            <a:r>
              <a:rPr lang="ko-KR" altLang="en-US" sz="1200" b="1" dirty="0"/>
              <a:t>분</a:t>
            </a:r>
          </a:p>
        </p:txBody>
      </p:sp>
      <p:sp>
        <p:nvSpPr>
          <p:cNvPr id="1028" name="TextBox 1027">
            <a:extLst>
              <a:ext uri="{FF2B5EF4-FFF2-40B4-BE49-F238E27FC236}">
                <a16:creationId xmlns:a16="http://schemas.microsoft.com/office/drawing/2014/main" id="{91CEC98B-879D-0E54-76BD-AEFEBCFDCEDA}"/>
              </a:ext>
            </a:extLst>
          </p:cNvPr>
          <p:cNvSpPr txBox="1"/>
          <p:nvPr/>
        </p:nvSpPr>
        <p:spPr>
          <a:xfrm>
            <a:off x="5161936" y="6332831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/>
              <a:t>4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4A2FAA19-93C7-7BB6-F314-6C00DD3B25F4}"/>
              </a:ext>
            </a:extLst>
          </p:cNvPr>
          <p:cNvSpPr txBox="1"/>
          <p:nvPr/>
        </p:nvSpPr>
        <p:spPr>
          <a:xfrm>
            <a:off x="7038037" y="633635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2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44" name="TextBox 1043">
            <a:extLst>
              <a:ext uri="{FF2B5EF4-FFF2-40B4-BE49-F238E27FC236}">
                <a16:creationId xmlns:a16="http://schemas.microsoft.com/office/drawing/2014/main" id="{7BDB007B-C4CE-9AC4-FB5B-E0F2ED343D76}"/>
              </a:ext>
            </a:extLst>
          </p:cNvPr>
          <p:cNvSpPr txBox="1"/>
          <p:nvPr/>
        </p:nvSpPr>
        <p:spPr>
          <a:xfrm>
            <a:off x="8995431" y="6332830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일</a:t>
            </a:r>
          </a:p>
        </p:txBody>
      </p:sp>
      <p:sp>
        <p:nvSpPr>
          <p:cNvPr id="1045" name="TextBox 1044">
            <a:extLst>
              <a:ext uri="{FF2B5EF4-FFF2-40B4-BE49-F238E27FC236}">
                <a16:creationId xmlns:a16="http://schemas.microsoft.com/office/drawing/2014/main" id="{CB0A4424-9C4E-58BE-74B8-8A2A5DACB3FF}"/>
              </a:ext>
            </a:extLst>
          </p:cNvPr>
          <p:cNvSpPr txBox="1"/>
          <p:nvPr/>
        </p:nvSpPr>
        <p:spPr>
          <a:xfrm>
            <a:off x="10906788" y="6332830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시간</a:t>
            </a:r>
          </a:p>
        </p:txBody>
      </p:sp>
      <p:grpSp>
        <p:nvGrpSpPr>
          <p:cNvPr id="1047" name="그룹 1046">
            <a:extLst>
              <a:ext uri="{FF2B5EF4-FFF2-40B4-BE49-F238E27FC236}">
                <a16:creationId xmlns:a16="http://schemas.microsoft.com/office/drawing/2014/main" id="{A562D0BD-CEE0-484E-6FB5-5D80C08599F7}"/>
              </a:ext>
            </a:extLst>
          </p:cNvPr>
          <p:cNvGrpSpPr/>
          <p:nvPr/>
        </p:nvGrpSpPr>
        <p:grpSpPr>
          <a:xfrm>
            <a:off x="4568781" y="1361584"/>
            <a:ext cx="661688" cy="584382"/>
            <a:chOff x="5185306" y="1762598"/>
            <a:chExt cx="739596" cy="653187"/>
          </a:xfrm>
        </p:grpSpPr>
        <p:sp>
          <p:nvSpPr>
            <p:cNvPr id="1048" name="TextBox 1047">
              <a:extLst>
                <a:ext uri="{FF2B5EF4-FFF2-40B4-BE49-F238E27FC236}">
                  <a16:creationId xmlns:a16="http://schemas.microsoft.com/office/drawing/2014/main" id="{3E7DE752-4A24-A593-A546-926C51137632}"/>
                </a:ext>
              </a:extLst>
            </p:cNvPr>
            <p:cNvSpPr txBox="1"/>
            <p:nvPr/>
          </p:nvSpPr>
          <p:spPr>
            <a:xfrm>
              <a:off x="5185306" y="2158634"/>
              <a:ext cx="739596" cy="257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895" dirty="0"/>
                <a:t>MATLAB</a:t>
              </a:r>
              <a:endParaRPr lang="ko-KR" altLang="en-US" sz="895" dirty="0"/>
            </a:p>
          </p:txBody>
        </p:sp>
        <p:pic>
          <p:nvPicPr>
            <p:cNvPr id="1049" name="Picture 2">
              <a:extLst>
                <a:ext uri="{FF2B5EF4-FFF2-40B4-BE49-F238E27FC236}">
                  <a16:creationId xmlns:a16="http://schemas.microsoft.com/office/drawing/2014/main" id="{6CEF69BE-DE89-AA1A-1A41-1BDE63F0F2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15" y="1762598"/>
              <a:ext cx="453057" cy="405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55" name="TextBox 1054">
            <a:extLst>
              <a:ext uri="{FF2B5EF4-FFF2-40B4-BE49-F238E27FC236}">
                <a16:creationId xmlns:a16="http://schemas.microsoft.com/office/drawing/2014/main" id="{7D39B3F5-E2F0-62AD-052D-36EEC7A4C7BC}"/>
              </a:ext>
            </a:extLst>
          </p:cNvPr>
          <p:cNvSpPr txBox="1"/>
          <p:nvPr/>
        </p:nvSpPr>
        <p:spPr>
          <a:xfrm>
            <a:off x="6335702" y="1095469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grpSp>
        <p:nvGrpSpPr>
          <p:cNvPr id="1058" name="그룹 1057">
            <a:extLst>
              <a:ext uri="{FF2B5EF4-FFF2-40B4-BE49-F238E27FC236}">
                <a16:creationId xmlns:a16="http://schemas.microsoft.com/office/drawing/2014/main" id="{B16BCCDB-A7DC-F8ED-62E9-C0AC10AFABA7}"/>
              </a:ext>
            </a:extLst>
          </p:cNvPr>
          <p:cNvGrpSpPr/>
          <p:nvPr/>
        </p:nvGrpSpPr>
        <p:grpSpPr>
          <a:xfrm>
            <a:off x="7233797" y="1334063"/>
            <a:ext cx="976022" cy="627305"/>
            <a:chOff x="5108515" y="1103104"/>
            <a:chExt cx="976022" cy="627305"/>
          </a:xfrm>
        </p:grpSpPr>
        <p:pic>
          <p:nvPicPr>
            <p:cNvPr id="1067" name="Picture 16" descr="Visual Studio - 나무위키">
              <a:extLst>
                <a:ext uri="{FF2B5EF4-FFF2-40B4-BE49-F238E27FC236}">
                  <a16:creationId xmlns:a16="http://schemas.microsoft.com/office/drawing/2014/main" id="{35687801-1A24-808F-CFDF-861FB42911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BEBA8EAE-BF5A-486C-A8C5-ECC9F3942E4B}">
                  <a14:imgProps xmlns:a14="http://schemas.microsoft.com/office/drawing/2010/main">
                    <a14:imgLayer r:embed="rId32">
                      <a14:imgEffect>
                        <a14:backgroundRemoval t="7254" b="92228" l="6218" r="92746">
                          <a14:foregroundMark x1="11399" y1="48187" x2="11399" y2="48187"/>
                          <a14:foregroundMark x1="6218" y1="43523" x2="6218" y2="43523"/>
                          <a14:foregroundMark x1="67358" y1="93264" x2="67358" y2="93264"/>
                          <a14:foregroundMark x1="68912" y1="9326" x2="68912" y2="9326"/>
                          <a14:foregroundMark x1="86528" y1="33161" x2="86528" y2="33161"/>
                          <a14:foregroundMark x1="86010" y1="58549" x2="86010" y2="58549"/>
                          <a14:foregroundMark x1="82902" y1="34197" x2="85492" y2="64249"/>
                          <a14:foregroundMark x1="77202" y1="18653" x2="90155" y2="36269"/>
                          <a14:foregroundMark x1="93264" y1="31088" x2="93264" y2="31088"/>
                          <a14:foregroundMark x1="67876" y1="7254" x2="67876" y2="72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4253" y="1103104"/>
              <a:ext cx="435506" cy="4355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0" name="TextBox 1069">
              <a:extLst>
                <a:ext uri="{FF2B5EF4-FFF2-40B4-BE49-F238E27FC236}">
                  <a16:creationId xmlns:a16="http://schemas.microsoft.com/office/drawing/2014/main" id="{1752A0FC-14CA-98AE-CF9D-03DEA1705A81}"/>
                </a:ext>
              </a:extLst>
            </p:cNvPr>
            <p:cNvSpPr txBox="1"/>
            <p:nvPr/>
          </p:nvSpPr>
          <p:spPr>
            <a:xfrm>
              <a:off x="5108515" y="1484188"/>
              <a:ext cx="97602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000" dirty="0"/>
                <a:t>Visual Studio</a:t>
              </a:r>
              <a:endParaRPr lang="ko-KR" altLang="en-US" sz="1000" dirty="0"/>
            </a:p>
          </p:txBody>
        </p:sp>
      </p:grpSp>
      <p:grpSp>
        <p:nvGrpSpPr>
          <p:cNvPr id="1072" name="그룹 1071">
            <a:extLst>
              <a:ext uri="{FF2B5EF4-FFF2-40B4-BE49-F238E27FC236}">
                <a16:creationId xmlns:a16="http://schemas.microsoft.com/office/drawing/2014/main" id="{C00E5E7D-1E59-27AE-024C-943C4E5F059C}"/>
              </a:ext>
            </a:extLst>
          </p:cNvPr>
          <p:cNvGrpSpPr/>
          <p:nvPr/>
        </p:nvGrpSpPr>
        <p:grpSpPr>
          <a:xfrm>
            <a:off x="6495781" y="1369211"/>
            <a:ext cx="661688" cy="584382"/>
            <a:chOff x="5185306" y="1762598"/>
            <a:chExt cx="739596" cy="653187"/>
          </a:xfrm>
        </p:grpSpPr>
        <p:sp>
          <p:nvSpPr>
            <p:cNvPr id="1073" name="TextBox 1072">
              <a:extLst>
                <a:ext uri="{FF2B5EF4-FFF2-40B4-BE49-F238E27FC236}">
                  <a16:creationId xmlns:a16="http://schemas.microsoft.com/office/drawing/2014/main" id="{A07FCC0C-4F40-DF29-A2F1-DA567F310B06}"/>
                </a:ext>
              </a:extLst>
            </p:cNvPr>
            <p:cNvSpPr txBox="1"/>
            <p:nvPr/>
          </p:nvSpPr>
          <p:spPr>
            <a:xfrm>
              <a:off x="5185306" y="2158634"/>
              <a:ext cx="739596" cy="257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895" dirty="0"/>
                <a:t>MATLAB</a:t>
              </a:r>
              <a:endParaRPr lang="ko-KR" altLang="en-US" sz="895" dirty="0"/>
            </a:p>
          </p:txBody>
        </p:sp>
        <p:pic>
          <p:nvPicPr>
            <p:cNvPr id="1074" name="Picture 2">
              <a:extLst>
                <a:ext uri="{FF2B5EF4-FFF2-40B4-BE49-F238E27FC236}">
                  <a16:creationId xmlns:a16="http://schemas.microsoft.com/office/drawing/2014/main" id="{403BDB7F-D995-9F12-E788-8A4586E8C2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15" y="1762598"/>
              <a:ext cx="453057" cy="405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75" name="TextBox 1074">
            <a:extLst>
              <a:ext uri="{FF2B5EF4-FFF2-40B4-BE49-F238E27FC236}">
                <a16:creationId xmlns:a16="http://schemas.microsoft.com/office/drawing/2014/main" id="{58AC3382-BCA2-C3B9-4613-F3462D766FB1}"/>
              </a:ext>
            </a:extLst>
          </p:cNvPr>
          <p:cNvSpPr txBox="1"/>
          <p:nvPr/>
        </p:nvSpPr>
        <p:spPr>
          <a:xfrm>
            <a:off x="613946" y="567924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76" name="TextBox 1075">
            <a:extLst>
              <a:ext uri="{FF2B5EF4-FFF2-40B4-BE49-F238E27FC236}">
                <a16:creationId xmlns:a16="http://schemas.microsoft.com/office/drawing/2014/main" id="{FBF7B544-747B-1A1A-F89B-5A4F36B39383}"/>
              </a:ext>
            </a:extLst>
          </p:cNvPr>
          <p:cNvSpPr txBox="1"/>
          <p:nvPr/>
        </p:nvSpPr>
        <p:spPr>
          <a:xfrm>
            <a:off x="662028" y="2219784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77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5B94A62E-C9B0-618E-B428-23C3DCDB4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519" y="2387919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79" name="TextBox 1078">
            <a:extLst>
              <a:ext uri="{FF2B5EF4-FFF2-40B4-BE49-F238E27FC236}">
                <a16:creationId xmlns:a16="http://schemas.microsoft.com/office/drawing/2014/main" id="{0C126E78-E655-0E91-86B1-A0EFDF021F29}"/>
              </a:ext>
            </a:extLst>
          </p:cNvPr>
          <p:cNvSpPr txBox="1"/>
          <p:nvPr/>
        </p:nvSpPr>
        <p:spPr>
          <a:xfrm>
            <a:off x="2604998" y="2266346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80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110C3428-9CEC-57B5-7CA2-CC45DFC18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489" y="2434481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1" name="TextBox 1080">
            <a:extLst>
              <a:ext uri="{FF2B5EF4-FFF2-40B4-BE49-F238E27FC236}">
                <a16:creationId xmlns:a16="http://schemas.microsoft.com/office/drawing/2014/main" id="{D05BF315-DAEB-E2AE-A177-03D696DF36F9}"/>
              </a:ext>
            </a:extLst>
          </p:cNvPr>
          <p:cNvSpPr txBox="1"/>
          <p:nvPr/>
        </p:nvSpPr>
        <p:spPr>
          <a:xfrm>
            <a:off x="4558419" y="2245939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82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522B0EB5-22D8-EB8D-CF1D-88835BAF4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910" y="2414074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3" name="TextBox 1082">
            <a:extLst>
              <a:ext uri="{FF2B5EF4-FFF2-40B4-BE49-F238E27FC236}">
                <a16:creationId xmlns:a16="http://schemas.microsoft.com/office/drawing/2014/main" id="{C25DC06C-BDF4-0E20-8844-A370B8937FAD}"/>
              </a:ext>
            </a:extLst>
          </p:cNvPr>
          <p:cNvSpPr txBox="1"/>
          <p:nvPr/>
        </p:nvSpPr>
        <p:spPr>
          <a:xfrm>
            <a:off x="6504839" y="2244170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84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EAAC4517-EB90-1C6D-FAB8-4166367E1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330" y="2412305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5" name="TextBox 1084">
            <a:extLst>
              <a:ext uri="{FF2B5EF4-FFF2-40B4-BE49-F238E27FC236}">
                <a16:creationId xmlns:a16="http://schemas.microsoft.com/office/drawing/2014/main" id="{9F2E010C-0D1F-617D-2282-8E1BA9DA542D}"/>
              </a:ext>
            </a:extLst>
          </p:cNvPr>
          <p:cNvSpPr txBox="1"/>
          <p:nvPr/>
        </p:nvSpPr>
        <p:spPr>
          <a:xfrm>
            <a:off x="8452307" y="2244170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86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FD2B0A3C-7A93-D9D6-BA6D-17F0B26A8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1798" y="2412305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7" name="TextBox 1086">
            <a:extLst>
              <a:ext uri="{FF2B5EF4-FFF2-40B4-BE49-F238E27FC236}">
                <a16:creationId xmlns:a16="http://schemas.microsoft.com/office/drawing/2014/main" id="{2C5DC486-4A78-E09E-5E66-A7041276D771}"/>
              </a:ext>
            </a:extLst>
          </p:cNvPr>
          <p:cNvSpPr txBox="1"/>
          <p:nvPr/>
        </p:nvSpPr>
        <p:spPr>
          <a:xfrm>
            <a:off x="10348258" y="2274463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88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460E0274-5C39-D388-B088-5ED26C805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7749" y="2442598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9" name="Picture 4" descr="Icon-Simulink – Nutaq Technologies">
            <a:extLst>
              <a:ext uri="{FF2B5EF4-FFF2-40B4-BE49-F238E27FC236}">
                <a16:creationId xmlns:a16="http://schemas.microsoft.com/office/drawing/2014/main" id="{465F3D37-B5BC-B647-34C8-F91D25276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792" y="1257569"/>
            <a:ext cx="655675" cy="65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0" name="TextBox 1089">
            <a:extLst>
              <a:ext uri="{FF2B5EF4-FFF2-40B4-BE49-F238E27FC236}">
                <a16:creationId xmlns:a16="http://schemas.microsoft.com/office/drawing/2014/main" id="{9F9786F2-8004-C2F0-DF29-9D2255919D99}"/>
              </a:ext>
            </a:extLst>
          </p:cNvPr>
          <p:cNvSpPr txBox="1"/>
          <p:nvPr/>
        </p:nvSpPr>
        <p:spPr>
          <a:xfrm>
            <a:off x="8349659" y="1095779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sp>
        <p:nvSpPr>
          <p:cNvPr id="1091" name="TextBox 1090">
            <a:extLst>
              <a:ext uri="{FF2B5EF4-FFF2-40B4-BE49-F238E27FC236}">
                <a16:creationId xmlns:a16="http://schemas.microsoft.com/office/drawing/2014/main" id="{1636EFE0-B74D-0F52-2ED5-450D42B3BF98}"/>
              </a:ext>
            </a:extLst>
          </p:cNvPr>
          <p:cNvSpPr txBox="1"/>
          <p:nvPr/>
        </p:nvSpPr>
        <p:spPr>
          <a:xfrm>
            <a:off x="10306431" y="1113341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pic>
        <p:nvPicPr>
          <p:cNvPr id="1095" name="Picture 6" descr="Python 수직 로고 - 소셜 미디어 및 로고 아이콘">
            <a:extLst>
              <a:ext uri="{FF2B5EF4-FFF2-40B4-BE49-F238E27FC236}">
                <a16:creationId xmlns:a16="http://schemas.microsoft.com/office/drawing/2014/main" id="{395CB2F4-6F8D-FAA6-757D-BC30445E1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486" y="1349841"/>
            <a:ext cx="476580" cy="53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742A923-0078-90B1-D6E2-ADF42829394F}"/>
              </a:ext>
            </a:extLst>
          </p:cNvPr>
          <p:cNvSpPr txBox="1"/>
          <p:nvPr/>
        </p:nvSpPr>
        <p:spPr>
          <a:xfrm>
            <a:off x="613946" y="5428218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7DB63A1-A439-A523-52E1-8DF6D0329520}"/>
              </a:ext>
            </a:extLst>
          </p:cNvPr>
          <p:cNvSpPr txBox="1"/>
          <p:nvPr/>
        </p:nvSpPr>
        <p:spPr>
          <a:xfrm>
            <a:off x="2523197" y="567348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14655E5-C8B7-478E-C2F6-88C9C4940DEE}"/>
              </a:ext>
            </a:extLst>
          </p:cNvPr>
          <p:cNvSpPr txBox="1"/>
          <p:nvPr/>
        </p:nvSpPr>
        <p:spPr>
          <a:xfrm>
            <a:off x="2523197" y="5422460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620A2B4-D322-8943-DAE9-8AD90540993C}"/>
              </a:ext>
            </a:extLst>
          </p:cNvPr>
          <p:cNvSpPr txBox="1"/>
          <p:nvPr/>
        </p:nvSpPr>
        <p:spPr>
          <a:xfrm>
            <a:off x="4441812" y="56756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58EDC3A-F384-06C5-922A-F4C6C3458C3A}"/>
              </a:ext>
            </a:extLst>
          </p:cNvPr>
          <p:cNvSpPr txBox="1"/>
          <p:nvPr/>
        </p:nvSpPr>
        <p:spPr>
          <a:xfrm>
            <a:off x="4441812" y="5424631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AE3893F-CCA7-F6AD-B023-702D911A825A}"/>
              </a:ext>
            </a:extLst>
          </p:cNvPr>
          <p:cNvSpPr txBox="1"/>
          <p:nvPr/>
        </p:nvSpPr>
        <p:spPr>
          <a:xfrm>
            <a:off x="6357250" y="56783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76E94DC-E3DC-6A79-830F-ADDA90CC47E5}"/>
              </a:ext>
            </a:extLst>
          </p:cNvPr>
          <p:cNvSpPr txBox="1"/>
          <p:nvPr/>
        </p:nvSpPr>
        <p:spPr>
          <a:xfrm>
            <a:off x="6357250" y="5427314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42014681-9D91-266E-76CE-AACFE6624811}"/>
              </a:ext>
            </a:extLst>
          </p:cNvPr>
          <p:cNvSpPr txBox="1"/>
          <p:nvPr/>
        </p:nvSpPr>
        <p:spPr>
          <a:xfrm>
            <a:off x="8298542" y="56756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D618AE5A-4715-30BF-534E-FED5031E510B}"/>
              </a:ext>
            </a:extLst>
          </p:cNvPr>
          <p:cNvSpPr txBox="1"/>
          <p:nvPr/>
        </p:nvSpPr>
        <p:spPr>
          <a:xfrm>
            <a:off x="8298542" y="5424631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E93412CD-F055-C6A2-16CA-1F30AB05521A}"/>
              </a:ext>
            </a:extLst>
          </p:cNvPr>
          <p:cNvSpPr txBox="1"/>
          <p:nvPr/>
        </p:nvSpPr>
        <p:spPr>
          <a:xfrm>
            <a:off x="10214143" y="565029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63" name="TextBox 1062">
            <a:extLst>
              <a:ext uri="{FF2B5EF4-FFF2-40B4-BE49-F238E27FC236}">
                <a16:creationId xmlns:a16="http://schemas.microsoft.com/office/drawing/2014/main" id="{773EC261-5B3C-D3D7-9AE4-85AFBBFA9877}"/>
              </a:ext>
            </a:extLst>
          </p:cNvPr>
          <p:cNvSpPr txBox="1"/>
          <p:nvPr/>
        </p:nvSpPr>
        <p:spPr>
          <a:xfrm>
            <a:off x="10214143" y="5399264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78" name="TextBox 1077">
            <a:extLst>
              <a:ext uri="{FF2B5EF4-FFF2-40B4-BE49-F238E27FC236}">
                <a16:creationId xmlns:a16="http://schemas.microsoft.com/office/drawing/2014/main" id="{3704D8A2-8DBB-AA87-FB6D-9B568606C03A}"/>
              </a:ext>
            </a:extLst>
          </p:cNvPr>
          <p:cNvSpPr txBox="1"/>
          <p:nvPr/>
        </p:nvSpPr>
        <p:spPr>
          <a:xfrm>
            <a:off x="1830203" y="5431212"/>
            <a:ext cx="248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-</a:t>
            </a:r>
          </a:p>
        </p:txBody>
      </p:sp>
      <p:sp>
        <p:nvSpPr>
          <p:cNvPr id="1096" name="TextBox 1095">
            <a:extLst>
              <a:ext uri="{FF2B5EF4-FFF2-40B4-BE49-F238E27FC236}">
                <a16:creationId xmlns:a16="http://schemas.microsoft.com/office/drawing/2014/main" id="{5D76F778-1B21-41FB-C992-26357202A42F}"/>
              </a:ext>
            </a:extLst>
          </p:cNvPr>
          <p:cNvSpPr txBox="1"/>
          <p:nvPr/>
        </p:nvSpPr>
        <p:spPr>
          <a:xfrm>
            <a:off x="1595802" y="5682238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10GB/D</a:t>
            </a:r>
          </a:p>
        </p:txBody>
      </p:sp>
      <p:sp>
        <p:nvSpPr>
          <p:cNvPr id="1098" name="TextBox 1097">
            <a:extLst>
              <a:ext uri="{FF2B5EF4-FFF2-40B4-BE49-F238E27FC236}">
                <a16:creationId xmlns:a16="http://schemas.microsoft.com/office/drawing/2014/main" id="{C1684E45-7274-550C-4604-9E7E7A49F39F}"/>
              </a:ext>
            </a:extLst>
          </p:cNvPr>
          <p:cNvSpPr txBox="1"/>
          <p:nvPr/>
        </p:nvSpPr>
        <p:spPr>
          <a:xfrm>
            <a:off x="3689345" y="5427314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099" name="TextBox 1098">
            <a:extLst>
              <a:ext uri="{FF2B5EF4-FFF2-40B4-BE49-F238E27FC236}">
                <a16:creationId xmlns:a16="http://schemas.microsoft.com/office/drawing/2014/main" id="{0F2ACE93-C67C-F297-0842-A370D0CD50A0}"/>
              </a:ext>
            </a:extLst>
          </p:cNvPr>
          <p:cNvSpPr txBox="1"/>
          <p:nvPr/>
        </p:nvSpPr>
        <p:spPr>
          <a:xfrm>
            <a:off x="3779114" y="567348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1GB</a:t>
            </a:r>
          </a:p>
        </p:txBody>
      </p:sp>
      <p:sp>
        <p:nvSpPr>
          <p:cNvPr id="1100" name="TextBox 1099">
            <a:extLst>
              <a:ext uri="{FF2B5EF4-FFF2-40B4-BE49-F238E27FC236}">
                <a16:creationId xmlns:a16="http://schemas.microsoft.com/office/drawing/2014/main" id="{D80EE7B8-800F-7A48-CEF5-28723F4407A6}"/>
              </a:ext>
            </a:extLst>
          </p:cNvPr>
          <p:cNvSpPr txBox="1"/>
          <p:nvPr/>
        </p:nvSpPr>
        <p:spPr>
          <a:xfrm>
            <a:off x="5681543" y="5461804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1GB</a:t>
            </a:r>
          </a:p>
        </p:txBody>
      </p:sp>
      <p:sp>
        <p:nvSpPr>
          <p:cNvPr id="1101" name="TextBox 1100">
            <a:extLst>
              <a:ext uri="{FF2B5EF4-FFF2-40B4-BE49-F238E27FC236}">
                <a16:creationId xmlns:a16="http://schemas.microsoft.com/office/drawing/2014/main" id="{1C432D53-3B4E-75A7-5545-D2D3E4DF0B48}"/>
              </a:ext>
            </a:extLst>
          </p:cNvPr>
          <p:cNvSpPr txBox="1"/>
          <p:nvPr/>
        </p:nvSpPr>
        <p:spPr>
          <a:xfrm>
            <a:off x="5553302" y="5712830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10MB</a:t>
            </a:r>
          </a:p>
        </p:txBody>
      </p:sp>
      <p:sp>
        <p:nvSpPr>
          <p:cNvPr id="1102" name="TextBox 1101">
            <a:extLst>
              <a:ext uri="{FF2B5EF4-FFF2-40B4-BE49-F238E27FC236}">
                <a16:creationId xmlns:a16="http://schemas.microsoft.com/office/drawing/2014/main" id="{32D378ED-882F-BB9B-F48B-4E0BD35A555A}"/>
              </a:ext>
            </a:extLst>
          </p:cNvPr>
          <p:cNvSpPr txBox="1"/>
          <p:nvPr/>
        </p:nvSpPr>
        <p:spPr>
          <a:xfrm>
            <a:off x="7631912" y="5459262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1GB</a:t>
            </a:r>
          </a:p>
        </p:txBody>
      </p:sp>
      <p:sp>
        <p:nvSpPr>
          <p:cNvPr id="1103" name="TextBox 1102">
            <a:extLst>
              <a:ext uri="{FF2B5EF4-FFF2-40B4-BE49-F238E27FC236}">
                <a16:creationId xmlns:a16="http://schemas.microsoft.com/office/drawing/2014/main" id="{BE66BFC4-0163-048F-B010-5431AE29FE99}"/>
              </a:ext>
            </a:extLst>
          </p:cNvPr>
          <p:cNvSpPr txBox="1"/>
          <p:nvPr/>
        </p:nvSpPr>
        <p:spPr>
          <a:xfrm>
            <a:off x="7503671" y="5710288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10MB</a:t>
            </a:r>
          </a:p>
        </p:txBody>
      </p:sp>
      <p:sp>
        <p:nvSpPr>
          <p:cNvPr id="1104" name="TextBox 1103">
            <a:extLst>
              <a:ext uri="{FF2B5EF4-FFF2-40B4-BE49-F238E27FC236}">
                <a16:creationId xmlns:a16="http://schemas.microsoft.com/office/drawing/2014/main" id="{C8D66948-EF1E-3146-8911-5C07D2984610}"/>
              </a:ext>
            </a:extLst>
          </p:cNvPr>
          <p:cNvSpPr txBox="1"/>
          <p:nvPr/>
        </p:nvSpPr>
        <p:spPr>
          <a:xfrm>
            <a:off x="9522585" y="543121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15GB</a:t>
            </a:r>
          </a:p>
        </p:txBody>
      </p:sp>
      <p:sp>
        <p:nvSpPr>
          <p:cNvPr id="1105" name="TextBox 1104">
            <a:extLst>
              <a:ext uri="{FF2B5EF4-FFF2-40B4-BE49-F238E27FC236}">
                <a16:creationId xmlns:a16="http://schemas.microsoft.com/office/drawing/2014/main" id="{806FB6BF-C598-362A-8D51-8CC61E450257}"/>
              </a:ext>
            </a:extLst>
          </p:cNvPr>
          <p:cNvSpPr txBox="1"/>
          <p:nvPr/>
        </p:nvSpPr>
        <p:spPr>
          <a:xfrm>
            <a:off x="9573881" y="5682238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1MB</a:t>
            </a:r>
          </a:p>
        </p:txBody>
      </p:sp>
      <p:sp>
        <p:nvSpPr>
          <p:cNvPr id="1106" name="TextBox 1105">
            <a:extLst>
              <a:ext uri="{FF2B5EF4-FFF2-40B4-BE49-F238E27FC236}">
                <a16:creationId xmlns:a16="http://schemas.microsoft.com/office/drawing/2014/main" id="{D45CBC81-12B2-8510-5D5C-6C34FE7269B1}"/>
              </a:ext>
            </a:extLst>
          </p:cNvPr>
          <p:cNvSpPr txBox="1"/>
          <p:nvPr/>
        </p:nvSpPr>
        <p:spPr>
          <a:xfrm>
            <a:off x="11374812" y="5422460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107" name="TextBox 1106">
            <a:extLst>
              <a:ext uri="{FF2B5EF4-FFF2-40B4-BE49-F238E27FC236}">
                <a16:creationId xmlns:a16="http://schemas.microsoft.com/office/drawing/2014/main" id="{5978CB9C-6BF6-DAAF-C3B5-AAEF4015C26C}"/>
              </a:ext>
            </a:extLst>
          </p:cNvPr>
          <p:cNvSpPr txBox="1"/>
          <p:nvPr/>
        </p:nvSpPr>
        <p:spPr>
          <a:xfrm>
            <a:off x="11426108" y="5673486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1MB</a:t>
            </a:r>
          </a:p>
        </p:txBody>
      </p:sp>
      <p:grpSp>
        <p:nvGrpSpPr>
          <p:cNvPr id="1111" name="그룹 1110">
            <a:extLst>
              <a:ext uri="{FF2B5EF4-FFF2-40B4-BE49-F238E27FC236}">
                <a16:creationId xmlns:a16="http://schemas.microsoft.com/office/drawing/2014/main" id="{4A883DD2-57B2-5693-66CA-B576C37695F2}"/>
              </a:ext>
            </a:extLst>
          </p:cNvPr>
          <p:cNvGrpSpPr/>
          <p:nvPr/>
        </p:nvGrpSpPr>
        <p:grpSpPr>
          <a:xfrm>
            <a:off x="11184969" y="1300557"/>
            <a:ext cx="976022" cy="627305"/>
            <a:chOff x="5108515" y="1103104"/>
            <a:chExt cx="976022" cy="627305"/>
          </a:xfrm>
        </p:grpSpPr>
        <p:pic>
          <p:nvPicPr>
            <p:cNvPr id="1112" name="Picture 16" descr="Visual Studio - 나무위키">
              <a:extLst>
                <a:ext uri="{FF2B5EF4-FFF2-40B4-BE49-F238E27FC236}">
                  <a16:creationId xmlns:a16="http://schemas.microsoft.com/office/drawing/2014/main" id="{D0A55223-E061-263B-5286-E764FCF404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BEBA8EAE-BF5A-486C-A8C5-ECC9F3942E4B}">
                  <a14:imgProps xmlns:a14="http://schemas.microsoft.com/office/drawing/2010/main">
                    <a14:imgLayer r:embed="rId32">
                      <a14:imgEffect>
                        <a14:backgroundRemoval t="7254" b="92228" l="6218" r="92746">
                          <a14:foregroundMark x1="11399" y1="48187" x2="11399" y2="48187"/>
                          <a14:foregroundMark x1="6218" y1="43523" x2="6218" y2="43523"/>
                          <a14:foregroundMark x1="67358" y1="93264" x2="67358" y2="93264"/>
                          <a14:foregroundMark x1="68912" y1="9326" x2="68912" y2="9326"/>
                          <a14:foregroundMark x1="86528" y1="33161" x2="86528" y2="33161"/>
                          <a14:foregroundMark x1="86010" y1="58549" x2="86010" y2="58549"/>
                          <a14:foregroundMark x1="82902" y1="34197" x2="85492" y2="64249"/>
                          <a14:foregroundMark x1="77202" y1="18653" x2="90155" y2="36269"/>
                          <a14:foregroundMark x1="93264" y1="31088" x2="93264" y2="31088"/>
                          <a14:foregroundMark x1="67876" y1="7254" x2="67876" y2="72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4253" y="1103104"/>
              <a:ext cx="435506" cy="4355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3" name="TextBox 1112">
              <a:extLst>
                <a:ext uri="{FF2B5EF4-FFF2-40B4-BE49-F238E27FC236}">
                  <a16:creationId xmlns:a16="http://schemas.microsoft.com/office/drawing/2014/main" id="{2142F5DA-52CA-6F69-F8EC-2493D24588B5}"/>
                </a:ext>
              </a:extLst>
            </p:cNvPr>
            <p:cNvSpPr txBox="1"/>
            <p:nvPr/>
          </p:nvSpPr>
          <p:spPr>
            <a:xfrm>
              <a:off x="5108515" y="1484188"/>
              <a:ext cx="97602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1000" dirty="0"/>
                <a:t>Visual Studio</a:t>
              </a:r>
              <a:endParaRPr lang="ko-KR" altLang="en-US" sz="1000" dirty="0"/>
            </a:p>
          </p:txBody>
        </p:sp>
      </p:grpSp>
      <p:grpSp>
        <p:nvGrpSpPr>
          <p:cNvPr id="1114" name="그룹 1113">
            <a:extLst>
              <a:ext uri="{FF2B5EF4-FFF2-40B4-BE49-F238E27FC236}">
                <a16:creationId xmlns:a16="http://schemas.microsoft.com/office/drawing/2014/main" id="{39F7D21E-C488-BF2E-5236-716E82E2C4C9}"/>
              </a:ext>
            </a:extLst>
          </p:cNvPr>
          <p:cNvGrpSpPr/>
          <p:nvPr/>
        </p:nvGrpSpPr>
        <p:grpSpPr>
          <a:xfrm>
            <a:off x="10446953" y="1335705"/>
            <a:ext cx="661688" cy="584382"/>
            <a:chOff x="5185306" y="1762598"/>
            <a:chExt cx="739596" cy="653187"/>
          </a:xfrm>
        </p:grpSpPr>
        <p:sp>
          <p:nvSpPr>
            <p:cNvPr id="1115" name="TextBox 1114">
              <a:extLst>
                <a:ext uri="{FF2B5EF4-FFF2-40B4-BE49-F238E27FC236}">
                  <a16:creationId xmlns:a16="http://schemas.microsoft.com/office/drawing/2014/main" id="{E0ACDD5A-F248-9821-2207-0D7BCB8AD47B}"/>
                </a:ext>
              </a:extLst>
            </p:cNvPr>
            <p:cNvSpPr txBox="1"/>
            <p:nvPr/>
          </p:nvSpPr>
          <p:spPr>
            <a:xfrm>
              <a:off x="5185306" y="2158634"/>
              <a:ext cx="739596" cy="257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895" dirty="0"/>
                <a:t>MATLAB</a:t>
              </a:r>
              <a:endParaRPr lang="ko-KR" altLang="en-US" sz="895" dirty="0"/>
            </a:p>
          </p:txBody>
        </p:sp>
        <p:pic>
          <p:nvPicPr>
            <p:cNvPr id="1116" name="Picture 2">
              <a:extLst>
                <a:ext uri="{FF2B5EF4-FFF2-40B4-BE49-F238E27FC236}">
                  <a16:creationId xmlns:a16="http://schemas.microsoft.com/office/drawing/2014/main" id="{D5F2BEAB-4E50-EF99-21AF-FA0C05A6BD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15" y="1762598"/>
              <a:ext cx="453057" cy="405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17" name="Picture 2" descr="KubeEdge">
            <a:extLst>
              <a:ext uri="{FF2B5EF4-FFF2-40B4-BE49-F238E27FC236}">
                <a16:creationId xmlns:a16="http://schemas.microsoft.com/office/drawing/2014/main" id="{D7F11B2C-5C2C-5C83-D163-AB5F0A0C3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backgroundRemoval t="1000" b="97500" l="2000" r="99000">
                        <a14:foregroundMark x1="54000" y1="5000" x2="54000" y2="5000"/>
                        <a14:foregroundMark x1="50500" y1="1000" x2="50500" y2="1000"/>
                        <a14:foregroundMark x1="2000" y1="87000" x2="2000" y2="87000"/>
                        <a14:foregroundMark x1="11500" y1="93500" x2="11500" y2="93500"/>
                        <a14:foregroundMark x1="16500" y1="91000" x2="16500" y2="91000"/>
                        <a14:foregroundMark x1="28500" y1="88500" x2="28500" y2="88500"/>
                        <a14:foregroundMark x1="40000" y1="89500" x2="40000" y2="89500"/>
                        <a14:foregroundMark x1="53000" y1="87000" x2="53000" y2="87000"/>
                        <a14:foregroundMark x1="72500" y1="85500" x2="72500" y2="85500"/>
                        <a14:foregroundMark x1="81000" y1="85000" x2="81000" y2="85000"/>
                        <a14:foregroundMark x1="79500" y1="97500" x2="79500" y2="97500"/>
                        <a14:foregroundMark x1="90500" y1="89500" x2="90500" y2="89500"/>
                        <a14:foregroundMark x1="99000" y1="89000" x2="98500" y2="89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20" y="3427801"/>
            <a:ext cx="492226" cy="49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ree High-Quality Apache Nifi Logo for Creative Design">
            <a:extLst>
              <a:ext uri="{FF2B5EF4-FFF2-40B4-BE49-F238E27FC236}">
                <a16:creationId xmlns:a16="http://schemas.microsoft.com/office/drawing/2014/main" id="{ACB2CDAC-3B3E-85EF-D0B0-C8E833B3B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backgroundRemoval t="10000" b="90000" l="1400" r="98100">
                        <a14:foregroundMark x1="2600" y1="47300" x2="2600" y2="47300"/>
                        <a14:foregroundMark x1="26400" y1="46900" x2="26400" y2="46900"/>
                        <a14:foregroundMark x1="25500" y1="37400" x2="25500" y2="37400"/>
                        <a14:foregroundMark x1="38000" y1="41700" x2="38000" y2="41700"/>
                        <a14:foregroundMark x1="51900" y1="36800" x2="51900" y2="36800"/>
                        <a14:foregroundMark x1="52600" y1="48900" x2="52600" y2="48900"/>
                        <a14:foregroundMark x1="92300" y1="49100" x2="92300" y2="49100"/>
                        <a14:foregroundMark x1="96100" y1="53600" x2="96100" y2="53600"/>
                        <a14:foregroundMark x1="92300" y1="60100" x2="92300" y2="60100"/>
                        <a14:foregroundMark x1="85800" y1="65500" x2="85800" y2="65500"/>
                        <a14:foregroundMark x1="92100" y1="66100" x2="92100" y2="66100"/>
                        <a14:foregroundMark x1="97200" y1="59900" x2="97200" y2="59900"/>
                        <a14:foregroundMark x1="98100" y1="65200" x2="98100" y2="65200"/>
                        <a14:foregroundMark x1="91200" y1="72000" x2="91200" y2="72000"/>
                        <a14:foregroundMark x1="85800" y1="71100" x2="85800" y2="71100"/>
                        <a14:foregroundMark x1="1400" y1="37700" x2="1400" y2="37700"/>
                        <a14:foregroundMark x1="4700" y1="37200" x2="4700" y2="37200"/>
                        <a14:foregroundMark x1="7500" y1="37900" x2="7500" y2="37900"/>
                        <a14:foregroundMark x1="10900" y1="37800" x2="10900" y2="37800"/>
                        <a14:foregroundMark x1="13900" y1="36800" x2="13900" y2="36800"/>
                        <a14:foregroundMark x1="17800" y1="36800" x2="17800" y2="36800"/>
                        <a14:backgroundMark x1="2100" y1="36900" x2="2100" y2="36900"/>
                        <a14:backgroundMark x1="5500" y1="35900" x2="5500" y2="35900"/>
                        <a14:backgroundMark x1="8500" y1="37000" x2="8500" y2="37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388" y="3300612"/>
            <a:ext cx="687134" cy="68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The Need for Apache Kafka in Modern Data Architectures: Key Features and  Benefits">
            <a:extLst>
              <a:ext uri="{FF2B5EF4-FFF2-40B4-BE49-F238E27FC236}">
                <a16:creationId xmlns:a16="http://schemas.microsoft.com/office/drawing/2014/main" id="{A3FFB522-04F5-C566-3C81-EEB3AF29CD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6">
            <a:extLst>
              <a:ext uri="{BEBA8EAE-BF5A-486C-A8C5-ECC9F3942E4B}">
                <a14:imgProps xmlns:a14="http://schemas.microsoft.com/office/drawing/2010/main">
                  <a14:imgLayer r:embed="rId47">
                    <a14:imgEffect>
                      <a14:backgroundRemoval t="10000" b="90000" l="10000" r="90000">
                        <a14:foregroundMark x1="27927" y1="81925" x2="27927" y2="81925"/>
                        <a14:foregroundMark x1="36463" y1="82515" x2="36463" y2="82515"/>
                        <a14:foregroundMark x1="49634" y1="76817" x2="49634" y2="76817"/>
                        <a14:foregroundMark x1="55488" y1="82908" x2="55488" y2="82908"/>
                        <a14:foregroundMark x1="45122" y1="9823" x2="45122" y2="98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700" y="3422411"/>
            <a:ext cx="911808" cy="56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IWARE - Open APIs for Open Minds">
            <a:extLst>
              <a:ext uri="{FF2B5EF4-FFF2-40B4-BE49-F238E27FC236}">
                <a16:creationId xmlns:a16="http://schemas.microsoft.com/office/drawing/2014/main" id="{69B2AC0B-D9A7-DDB2-98C4-C75890D111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826" y="3365043"/>
            <a:ext cx="642844" cy="53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20" name="그룹 1119">
            <a:extLst>
              <a:ext uri="{FF2B5EF4-FFF2-40B4-BE49-F238E27FC236}">
                <a16:creationId xmlns:a16="http://schemas.microsoft.com/office/drawing/2014/main" id="{A5A8DACE-4DC6-D77C-DDAC-518E34EA50E3}"/>
              </a:ext>
            </a:extLst>
          </p:cNvPr>
          <p:cNvGrpSpPr/>
          <p:nvPr/>
        </p:nvGrpSpPr>
        <p:grpSpPr>
          <a:xfrm>
            <a:off x="8881478" y="3306665"/>
            <a:ext cx="716863" cy="709514"/>
            <a:chOff x="8918172" y="3307129"/>
            <a:chExt cx="716863" cy="709514"/>
          </a:xfrm>
        </p:grpSpPr>
        <p:pic>
          <p:nvPicPr>
            <p:cNvPr id="2062" name="Picture 14" descr="OpenModelica · GitHub">
              <a:extLst>
                <a:ext uri="{FF2B5EF4-FFF2-40B4-BE49-F238E27FC236}">
                  <a16:creationId xmlns:a16="http://schemas.microsoft.com/office/drawing/2014/main" id="{64D89953-48DE-5375-FAE7-1AAF676D60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10525" y="3307129"/>
              <a:ext cx="484360" cy="484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19" name="TextBox 1118">
              <a:extLst>
                <a:ext uri="{FF2B5EF4-FFF2-40B4-BE49-F238E27FC236}">
                  <a16:creationId xmlns:a16="http://schemas.microsoft.com/office/drawing/2014/main" id="{44EC6DC3-5A44-B532-1F11-AD3C3FE54B5E}"/>
                </a:ext>
              </a:extLst>
            </p:cNvPr>
            <p:cNvSpPr txBox="1"/>
            <p:nvPr/>
          </p:nvSpPr>
          <p:spPr>
            <a:xfrm>
              <a:off x="8918172" y="3616533"/>
              <a:ext cx="7168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000" dirty="0"/>
                <a:t>Open</a:t>
              </a:r>
            </a:p>
            <a:p>
              <a:pPr algn="ctr"/>
              <a:r>
                <a:rPr lang="en-US" altLang="ko-KR" sz="1000" dirty="0" err="1"/>
                <a:t>Modelica</a:t>
              </a:r>
              <a:endParaRPr lang="ko-KR" altLang="en-US" sz="1000" dirty="0"/>
            </a:p>
          </p:txBody>
        </p:sp>
      </p:grpSp>
      <p:pic>
        <p:nvPicPr>
          <p:cNvPr id="2064" name="Picture 16" descr="Xtensible continues the advancement of OpenFMB in its support to Duke  Energy - Xtensible Solutions">
            <a:extLst>
              <a:ext uri="{FF2B5EF4-FFF2-40B4-BE49-F238E27FC236}">
                <a16:creationId xmlns:a16="http://schemas.microsoft.com/office/drawing/2014/main" id="{5EB89AC5-7AE5-81F7-7A81-23AE9FAA6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711" y="3436226"/>
            <a:ext cx="547635" cy="30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27" name="그룹 1126">
            <a:extLst>
              <a:ext uri="{FF2B5EF4-FFF2-40B4-BE49-F238E27FC236}">
                <a16:creationId xmlns:a16="http://schemas.microsoft.com/office/drawing/2014/main" id="{65B09D7B-C9C8-7D09-77A3-B97174A84EED}"/>
              </a:ext>
            </a:extLst>
          </p:cNvPr>
          <p:cNvGrpSpPr/>
          <p:nvPr/>
        </p:nvGrpSpPr>
        <p:grpSpPr>
          <a:xfrm>
            <a:off x="7276204" y="24221"/>
            <a:ext cx="4820545" cy="353636"/>
            <a:chOff x="7276204" y="24221"/>
            <a:chExt cx="4820545" cy="353636"/>
          </a:xfrm>
        </p:grpSpPr>
        <p:sp>
          <p:nvSpPr>
            <p:cNvPr id="1108" name="TextBox 1107">
              <a:extLst>
                <a:ext uri="{FF2B5EF4-FFF2-40B4-BE49-F238E27FC236}">
                  <a16:creationId xmlns:a16="http://schemas.microsoft.com/office/drawing/2014/main" id="{E8E42654-25F5-D7C1-6F2C-90FE36CCFCCA}"/>
                </a:ext>
              </a:extLst>
            </p:cNvPr>
            <p:cNvSpPr txBox="1"/>
            <p:nvPr/>
          </p:nvSpPr>
          <p:spPr>
            <a:xfrm>
              <a:off x="7408080" y="67746"/>
              <a:ext cx="9348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완전 자동화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1110" name="TextBox 1109">
              <a:extLst>
                <a:ext uri="{FF2B5EF4-FFF2-40B4-BE49-F238E27FC236}">
                  <a16:creationId xmlns:a16="http://schemas.microsoft.com/office/drawing/2014/main" id="{8DF23FFF-D0B6-7D58-9FCB-B383D40A9342}"/>
                </a:ext>
              </a:extLst>
            </p:cNvPr>
            <p:cNvSpPr txBox="1"/>
            <p:nvPr/>
          </p:nvSpPr>
          <p:spPr>
            <a:xfrm>
              <a:off x="9185179" y="70105"/>
              <a:ext cx="9348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부분 자동화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1121" name="TextBox 1120">
              <a:extLst>
                <a:ext uri="{FF2B5EF4-FFF2-40B4-BE49-F238E27FC236}">
                  <a16:creationId xmlns:a16="http://schemas.microsoft.com/office/drawing/2014/main" id="{F9A50D12-B762-E8C2-19F0-193E080D1ED9}"/>
                </a:ext>
              </a:extLst>
            </p:cNvPr>
            <p:cNvSpPr txBox="1"/>
            <p:nvPr/>
          </p:nvSpPr>
          <p:spPr>
            <a:xfrm>
              <a:off x="11027719" y="78039"/>
              <a:ext cx="4828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수동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1122" name="사각형: 둥근 모서리 1121">
              <a:extLst>
                <a:ext uri="{FF2B5EF4-FFF2-40B4-BE49-F238E27FC236}">
                  <a16:creationId xmlns:a16="http://schemas.microsoft.com/office/drawing/2014/main" id="{392829D6-E56F-6C00-C62F-340B388F62F8}"/>
                </a:ext>
              </a:extLst>
            </p:cNvPr>
            <p:cNvSpPr/>
            <p:nvPr/>
          </p:nvSpPr>
          <p:spPr>
            <a:xfrm>
              <a:off x="7276204" y="24221"/>
              <a:ext cx="4820545" cy="353636"/>
            </a:xfrm>
            <a:prstGeom prst="roundRect">
              <a:avLst>
                <a:gd name="adj" fmla="val 4187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3" name="화살표: 오른쪽 1122">
              <a:extLst>
                <a:ext uri="{FF2B5EF4-FFF2-40B4-BE49-F238E27FC236}">
                  <a16:creationId xmlns:a16="http://schemas.microsoft.com/office/drawing/2014/main" id="{2F2AF9F9-BC8F-C5E5-B5AD-4CC190A5CF0F}"/>
                </a:ext>
              </a:extLst>
            </p:cNvPr>
            <p:cNvSpPr/>
            <p:nvPr/>
          </p:nvSpPr>
          <p:spPr>
            <a:xfrm>
              <a:off x="8382356" y="49128"/>
              <a:ext cx="450850" cy="279400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4" name="화살표: 오른쪽 1123">
              <a:extLst>
                <a:ext uri="{FF2B5EF4-FFF2-40B4-BE49-F238E27FC236}">
                  <a16:creationId xmlns:a16="http://schemas.microsoft.com/office/drawing/2014/main" id="{DAF089E3-6EAA-02B7-ED6E-62C837446379}"/>
                </a:ext>
              </a:extLst>
            </p:cNvPr>
            <p:cNvSpPr/>
            <p:nvPr/>
          </p:nvSpPr>
          <p:spPr>
            <a:xfrm>
              <a:off x="10165686" y="54604"/>
              <a:ext cx="450850" cy="279400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5" name="화살표: 오른쪽 1124">
              <a:extLst>
                <a:ext uri="{FF2B5EF4-FFF2-40B4-BE49-F238E27FC236}">
                  <a16:creationId xmlns:a16="http://schemas.microsoft.com/office/drawing/2014/main" id="{3D93415D-602C-E746-8A09-B022A1951B59}"/>
                </a:ext>
              </a:extLst>
            </p:cNvPr>
            <p:cNvSpPr/>
            <p:nvPr/>
          </p:nvSpPr>
          <p:spPr>
            <a:xfrm>
              <a:off x="11533018" y="59588"/>
              <a:ext cx="450850" cy="27940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62640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925DC843-B5FE-549B-8ED6-EA3702990C07}"/>
              </a:ext>
            </a:extLst>
          </p:cNvPr>
          <p:cNvSpPr/>
          <p:nvPr/>
        </p:nvSpPr>
        <p:spPr>
          <a:xfrm>
            <a:off x="593893" y="2123509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BAAE55B8-5758-75D9-B83B-66BD9464A00E}"/>
              </a:ext>
            </a:extLst>
          </p:cNvPr>
          <p:cNvSpPr/>
          <p:nvPr/>
        </p:nvSpPr>
        <p:spPr>
          <a:xfrm>
            <a:off x="601512" y="3190255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/>
              <a:t>excel</a:t>
            </a:r>
            <a:endParaRPr lang="ko-KR" altLang="en-US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825B0C86-7270-2344-A041-9343FF178473}"/>
              </a:ext>
            </a:extLst>
          </p:cNvPr>
          <p:cNvSpPr/>
          <p:nvPr/>
        </p:nvSpPr>
        <p:spPr>
          <a:xfrm>
            <a:off x="609133" y="4248672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297D0E5A-D454-4750-A3EC-BBC0A9571241}"/>
              </a:ext>
            </a:extLst>
          </p:cNvPr>
          <p:cNvSpPr/>
          <p:nvPr/>
        </p:nvSpPr>
        <p:spPr>
          <a:xfrm>
            <a:off x="600399" y="1065916"/>
            <a:ext cx="11496351" cy="1023921"/>
          </a:xfrm>
          <a:prstGeom prst="roundRect">
            <a:avLst>
              <a:gd name="adj" fmla="val 5228"/>
            </a:avLst>
          </a:prstGeom>
          <a:solidFill>
            <a:srgbClr val="DEEBF7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800" dirty="0"/>
              <a:t>excel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CBFB5B-C730-F94F-1678-0DA56E8D939B}"/>
              </a:ext>
            </a:extLst>
          </p:cNvPr>
          <p:cNvSpPr txBox="1"/>
          <p:nvPr/>
        </p:nvSpPr>
        <p:spPr>
          <a:xfrm>
            <a:off x="0" y="0"/>
            <a:ext cx="490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3-2 Data </a:t>
            </a:r>
            <a:r>
              <a:rPr lang="ko-KR" altLang="en-US" b="1" dirty="0"/>
              <a:t>수집 및 </a:t>
            </a:r>
            <a:r>
              <a:rPr lang="en-US" altLang="ko-KR" b="1" dirty="0"/>
              <a:t>AI </a:t>
            </a:r>
            <a:r>
              <a:rPr lang="ko-KR" altLang="en-US" b="1" dirty="0"/>
              <a:t>적용 프로세스</a:t>
            </a:r>
            <a:r>
              <a:rPr lang="en-US" altLang="ko-KR" b="1" dirty="0"/>
              <a:t>(</a:t>
            </a:r>
            <a:r>
              <a:rPr lang="ko-KR" altLang="en-US" b="1" dirty="0"/>
              <a:t>예시</a:t>
            </a:r>
            <a:r>
              <a:rPr lang="en-US" altLang="ko-KR" b="1" dirty="0"/>
              <a:t>1)</a:t>
            </a:r>
            <a:endParaRPr lang="ko-KR" altLang="en-US" b="1" dirty="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0BF0A3BF-0039-AD86-1295-E9C1522DFD9D}"/>
              </a:ext>
            </a:extLst>
          </p:cNvPr>
          <p:cNvSpPr/>
          <p:nvPr/>
        </p:nvSpPr>
        <p:spPr>
          <a:xfrm>
            <a:off x="1084954" y="515235"/>
            <a:ext cx="1002888" cy="44996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데이터 </a:t>
            </a:r>
            <a:endParaRPr lang="en-US" altLang="ko-KR" sz="1000" dirty="0"/>
          </a:p>
          <a:p>
            <a:pPr algn="ctr"/>
            <a:r>
              <a:rPr lang="ko-KR" altLang="en-US" sz="1000" dirty="0"/>
              <a:t>생성</a:t>
            </a:r>
            <a:endParaRPr lang="ko-KR" altLang="en-US" sz="800" dirty="0"/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51B334D7-826F-1E2B-3361-39558477F637}"/>
              </a:ext>
            </a:extLst>
          </p:cNvPr>
          <p:cNvSpPr/>
          <p:nvPr/>
        </p:nvSpPr>
        <p:spPr>
          <a:xfrm>
            <a:off x="2985763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데이터 </a:t>
            </a:r>
            <a:endParaRPr lang="en-US" altLang="ko-KR" sz="1000" dirty="0"/>
          </a:p>
          <a:p>
            <a:pPr algn="ctr"/>
            <a:r>
              <a:rPr lang="ko-KR" altLang="en-US" sz="1000" dirty="0"/>
              <a:t>수집 및 가공</a:t>
            </a:r>
            <a:endParaRPr lang="ko-KR" altLang="en-US" sz="800" dirty="0"/>
          </a:p>
        </p:txBody>
      </p:sp>
      <p:sp>
        <p:nvSpPr>
          <p:cNvPr id="11" name="사각형: 둥근 모서리 10">
            <a:extLst>
              <a:ext uri="{FF2B5EF4-FFF2-40B4-BE49-F238E27FC236}">
                <a16:creationId xmlns:a16="http://schemas.microsoft.com/office/drawing/2014/main" id="{D6EE5D28-39FC-71F2-2695-1176B84FF792}"/>
              </a:ext>
            </a:extLst>
          </p:cNvPr>
          <p:cNvSpPr/>
          <p:nvPr/>
        </p:nvSpPr>
        <p:spPr>
          <a:xfrm>
            <a:off x="4909813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</a:p>
          <a:p>
            <a:pPr algn="ctr"/>
            <a:r>
              <a:rPr lang="ko-KR" altLang="en-US" sz="1000" dirty="0"/>
              <a:t>학습</a:t>
            </a:r>
            <a:endParaRPr lang="en-US" altLang="ko-KR" sz="1000" dirty="0"/>
          </a:p>
        </p:txBody>
      </p:sp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24CB38D8-7673-29D9-3B1F-0B4B87C2AE67}"/>
              </a:ext>
            </a:extLst>
          </p:cNvPr>
          <p:cNvSpPr/>
          <p:nvPr/>
        </p:nvSpPr>
        <p:spPr>
          <a:xfrm>
            <a:off x="678591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  <a:r>
              <a:rPr lang="ko-KR" altLang="en-US" sz="1000" dirty="0"/>
              <a:t>결과</a:t>
            </a:r>
            <a:endParaRPr lang="en-US" altLang="ko-KR" sz="1000" dirty="0"/>
          </a:p>
          <a:p>
            <a:pPr algn="ctr"/>
            <a:r>
              <a:rPr lang="ko-KR" altLang="en-US" sz="1000" dirty="0"/>
              <a:t>성능 분석</a:t>
            </a:r>
            <a:endParaRPr lang="en-US" altLang="ko-KR" sz="1000" dirty="0"/>
          </a:p>
        </p:txBody>
      </p:sp>
      <p:sp>
        <p:nvSpPr>
          <p:cNvPr id="16" name="사각형: 둥근 모서리 15">
            <a:extLst>
              <a:ext uri="{FF2B5EF4-FFF2-40B4-BE49-F238E27FC236}">
                <a16:creationId xmlns:a16="http://schemas.microsoft.com/office/drawing/2014/main" id="{9C829546-BDB4-07FB-9DF6-1069AA0145C3}"/>
              </a:ext>
            </a:extLst>
          </p:cNvPr>
          <p:cNvSpPr/>
          <p:nvPr/>
        </p:nvSpPr>
        <p:spPr>
          <a:xfrm>
            <a:off x="1068049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/>
              <a:t>AI</a:t>
            </a:r>
            <a:r>
              <a:rPr lang="ko-KR" altLang="en-US" sz="1000" dirty="0"/>
              <a:t>결과</a:t>
            </a:r>
            <a:endParaRPr lang="en-US" altLang="ko-KR" sz="1000" dirty="0"/>
          </a:p>
          <a:p>
            <a:pPr algn="ctr"/>
            <a:r>
              <a:rPr lang="ko-KR" altLang="en-US" sz="1000" dirty="0"/>
              <a:t>적용</a:t>
            </a:r>
            <a:endParaRPr lang="en-US" altLang="ko-KR" sz="1000" dirty="0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8C59DA3A-636F-03F4-45CE-672AACC940F8}"/>
              </a:ext>
            </a:extLst>
          </p:cNvPr>
          <p:cNvSpPr/>
          <p:nvPr/>
        </p:nvSpPr>
        <p:spPr>
          <a:xfrm>
            <a:off x="8733204" y="515235"/>
            <a:ext cx="1002889" cy="44996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디지털트윈</a:t>
            </a:r>
            <a:endParaRPr lang="en-US" altLang="ko-KR" sz="1000" dirty="0"/>
          </a:p>
          <a:p>
            <a:pPr algn="ctr"/>
            <a:r>
              <a:rPr lang="en-US" altLang="ko-KR" sz="1000" dirty="0"/>
              <a:t>(</a:t>
            </a:r>
            <a:r>
              <a:rPr lang="ko-KR" altLang="en-US" sz="1000" dirty="0"/>
              <a:t>시뮬레이션</a:t>
            </a:r>
            <a:r>
              <a:rPr lang="en-US" altLang="ko-KR" sz="1000" dirty="0"/>
              <a:t>)</a:t>
            </a:r>
          </a:p>
        </p:txBody>
      </p:sp>
      <p:sp>
        <p:nvSpPr>
          <p:cNvPr id="3" name="사각형: 둥근 모서리 2">
            <a:extLst>
              <a:ext uri="{FF2B5EF4-FFF2-40B4-BE49-F238E27FC236}">
                <a16:creationId xmlns:a16="http://schemas.microsoft.com/office/drawing/2014/main" id="{4F75D306-F01E-4553-6D5C-6375DCAEC449}"/>
              </a:ext>
            </a:extLst>
          </p:cNvPr>
          <p:cNvSpPr/>
          <p:nvPr/>
        </p:nvSpPr>
        <p:spPr>
          <a:xfrm>
            <a:off x="6003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D1A09CAC-A5B1-0C02-73C1-0643EF3F02B5}"/>
              </a:ext>
            </a:extLst>
          </p:cNvPr>
          <p:cNvSpPr/>
          <p:nvPr/>
        </p:nvSpPr>
        <p:spPr>
          <a:xfrm>
            <a:off x="25244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27B83CEB-7A76-B023-DFA1-74D3BD4EE61A}"/>
              </a:ext>
            </a:extLst>
          </p:cNvPr>
          <p:cNvSpPr/>
          <p:nvPr/>
        </p:nvSpPr>
        <p:spPr>
          <a:xfrm>
            <a:off x="44484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사각형: 둥근 모서리 20">
            <a:extLst>
              <a:ext uri="{FF2B5EF4-FFF2-40B4-BE49-F238E27FC236}">
                <a16:creationId xmlns:a16="http://schemas.microsoft.com/office/drawing/2014/main" id="{F50E7CF7-9DC2-DEB1-CD4C-FC284450DD5F}"/>
              </a:ext>
            </a:extLst>
          </p:cNvPr>
          <p:cNvSpPr/>
          <p:nvPr/>
        </p:nvSpPr>
        <p:spPr>
          <a:xfrm>
            <a:off x="63725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B35633EA-17EB-5C95-4ACC-C1811057FA3E}"/>
              </a:ext>
            </a:extLst>
          </p:cNvPr>
          <p:cNvSpPr/>
          <p:nvPr/>
        </p:nvSpPr>
        <p:spPr>
          <a:xfrm>
            <a:off x="829659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사각형: 둥근 모서리 22">
            <a:extLst>
              <a:ext uri="{FF2B5EF4-FFF2-40B4-BE49-F238E27FC236}">
                <a16:creationId xmlns:a16="http://schemas.microsoft.com/office/drawing/2014/main" id="{2B99469F-0EE9-C488-793B-02B078277080}"/>
              </a:ext>
            </a:extLst>
          </p:cNvPr>
          <p:cNvSpPr/>
          <p:nvPr/>
        </p:nvSpPr>
        <p:spPr>
          <a:xfrm>
            <a:off x="10220649" y="965200"/>
            <a:ext cx="1876101" cy="4354799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87C1CC72-C63C-70B1-18FD-4A0BB913A819}"/>
              </a:ext>
            </a:extLst>
          </p:cNvPr>
          <p:cNvGrpSpPr/>
          <p:nvPr/>
        </p:nvGrpSpPr>
        <p:grpSpPr>
          <a:xfrm>
            <a:off x="0" y="1203774"/>
            <a:ext cx="569387" cy="756740"/>
            <a:chOff x="-2217" y="2904749"/>
            <a:chExt cx="569387" cy="756740"/>
          </a:xfrm>
        </p:grpSpPr>
        <p:pic>
          <p:nvPicPr>
            <p:cNvPr id="30" name="그림 29">
              <a:extLst>
                <a:ext uri="{FF2B5EF4-FFF2-40B4-BE49-F238E27FC236}">
                  <a16:creationId xmlns:a16="http://schemas.microsoft.com/office/drawing/2014/main" id="{9E67ECE0-FE6E-F657-871F-11B0AA06F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00" y="2904749"/>
              <a:ext cx="483141" cy="51051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995E777-8D89-E43C-A81F-513EB638B0A3}"/>
                </a:ext>
              </a:extLst>
            </p:cNvPr>
            <p:cNvSpPr txBox="1"/>
            <p:nvPr/>
          </p:nvSpPr>
          <p:spPr>
            <a:xfrm>
              <a:off x="-2217" y="3415268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수작업</a:t>
              </a:r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EF7BACC9-C659-7497-5609-075A03914BBE}"/>
              </a:ext>
            </a:extLst>
          </p:cNvPr>
          <p:cNvGrpSpPr/>
          <p:nvPr/>
        </p:nvGrpSpPr>
        <p:grpSpPr>
          <a:xfrm>
            <a:off x="-42706" y="2266436"/>
            <a:ext cx="697627" cy="747702"/>
            <a:chOff x="-7088" y="4244713"/>
            <a:chExt cx="697627" cy="747702"/>
          </a:xfrm>
        </p:grpSpPr>
        <p:pic>
          <p:nvPicPr>
            <p:cNvPr id="34" name="그림 33">
              <a:extLst>
                <a:ext uri="{FF2B5EF4-FFF2-40B4-BE49-F238E27FC236}">
                  <a16:creationId xmlns:a16="http://schemas.microsoft.com/office/drawing/2014/main" id="{CF9F8388-04E8-B16F-6190-E17432004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467" y="4244713"/>
              <a:ext cx="472703" cy="510519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2BFADE4-3B2D-E90B-B6A6-912DBD74AC6A}"/>
                </a:ext>
              </a:extLst>
            </p:cNvPr>
            <p:cNvSpPr txBox="1"/>
            <p:nvPr/>
          </p:nvSpPr>
          <p:spPr>
            <a:xfrm>
              <a:off x="-7088" y="4746194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자체개발</a:t>
              </a:r>
            </a:p>
          </p:txBody>
        </p:sp>
      </p:grp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DE2C95A-F1B1-22B7-CA06-E2B7A8B5E084}"/>
              </a:ext>
            </a:extLst>
          </p:cNvPr>
          <p:cNvGrpSpPr/>
          <p:nvPr/>
        </p:nvGrpSpPr>
        <p:grpSpPr>
          <a:xfrm>
            <a:off x="-42706" y="3333067"/>
            <a:ext cx="697627" cy="756740"/>
            <a:chOff x="1189635" y="4172008"/>
            <a:chExt cx="697627" cy="756740"/>
          </a:xfrm>
        </p:grpSpPr>
        <p:pic>
          <p:nvPicPr>
            <p:cNvPr id="38" name="그림 37">
              <a:extLst>
                <a:ext uri="{FF2B5EF4-FFF2-40B4-BE49-F238E27FC236}">
                  <a16:creationId xmlns:a16="http://schemas.microsoft.com/office/drawing/2014/main" id="{02D684D8-4FCD-6CFB-DF12-26A3EAC64A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73609" y="4172008"/>
              <a:ext cx="529680" cy="51051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D0F2DBD-7148-1AA0-1226-8EA667673C96}"/>
                </a:ext>
              </a:extLst>
            </p:cNvPr>
            <p:cNvSpPr txBox="1"/>
            <p:nvPr/>
          </p:nvSpPr>
          <p:spPr>
            <a:xfrm>
              <a:off x="1189635" y="4682527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00" dirty="0"/>
                <a:t>오픈소스</a:t>
              </a:r>
            </a:p>
          </p:txBody>
        </p:sp>
      </p:grp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B23123BC-CAC1-C9F4-327D-C0657257CCA0}"/>
              </a:ext>
            </a:extLst>
          </p:cNvPr>
          <p:cNvGrpSpPr/>
          <p:nvPr/>
        </p:nvGrpSpPr>
        <p:grpSpPr>
          <a:xfrm>
            <a:off x="-54227" y="4386510"/>
            <a:ext cx="697627" cy="910629"/>
            <a:chOff x="1027710" y="3117334"/>
            <a:chExt cx="697627" cy="910629"/>
          </a:xfrm>
        </p:grpSpPr>
        <p:pic>
          <p:nvPicPr>
            <p:cNvPr id="42" name="그림 41">
              <a:extLst>
                <a:ext uri="{FF2B5EF4-FFF2-40B4-BE49-F238E27FC236}">
                  <a16:creationId xmlns:a16="http://schemas.microsoft.com/office/drawing/2014/main" id="{E520A4C3-B061-E02F-80B0-713E4ACA0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28080" y="3117334"/>
              <a:ext cx="496885" cy="510519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39072DB-6555-E874-2225-84760F2D4938}"/>
                </a:ext>
              </a:extLst>
            </p:cNvPr>
            <p:cNvSpPr txBox="1"/>
            <p:nvPr/>
          </p:nvSpPr>
          <p:spPr>
            <a:xfrm>
              <a:off x="1027710" y="3627853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dirty="0"/>
                <a:t>상용</a:t>
              </a:r>
              <a:endParaRPr lang="en-US" altLang="ko-KR" sz="1000" dirty="0"/>
            </a:p>
            <a:p>
              <a:pPr algn="ctr"/>
              <a:r>
                <a:rPr lang="ko-KR" altLang="en-US" sz="1000" dirty="0"/>
                <a:t>프로그램</a:t>
              </a:r>
            </a:p>
          </p:txBody>
        </p:sp>
      </p:grpSp>
      <p:sp>
        <p:nvSpPr>
          <p:cNvPr id="1064" name="TextBox 1063">
            <a:extLst>
              <a:ext uri="{FF2B5EF4-FFF2-40B4-BE49-F238E27FC236}">
                <a16:creationId xmlns:a16="http://schemas.microsoft.com/office/drawing/2014/main" id="{2572F382-CAE1-2945-1B10-396CC1ACEF43}"/>
              </a:ext>
            </a:extLst>
          </p:cNvPr>
          <p:cNvSpPr txBox="1"/>
          <p:nvPr/>
        </p:nvSpPr>
        <p:spPr>
          <a:xfrm>
            <a:off x="4431562" y="1087842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sp>
        <p:nvSpPr>
          <p:cNvPr id="1065" name="TextBox 1064">
            <a:extLst>
              <a:ext uri="{FF2B5EF4-FFF2-40B4-BE49-F238E27FC236}">
                <a16:creationId xmlns:a16="http://schemas.microsoft.com/office/drawing/2014/main" id="{0049895A-4A68-4EFA-8E87-F3A78B147F2D}"/>
              </a:ext>
            </a:extLst>
          </p:cNvPr>
          <p:cNvSpPr txBox="1"/>
          <p:nvPr/>
        </p:nvSpPr>
        <p:spPr>
          <a:xfrm>
            <a:off x="2546480" y="1087842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D296493B-0DAA-1054-034D-8EA10D72D448}"/>
              </a:ext>
            </a:extLst>
          </p:cNvPr>
          <p:cNvSpPr/>
          <p:nvPr/>
        </p:nvSpPr>
        <p:spPr>
          <a:xfrm>
            <a:off x="599976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사각형: 둥근 모서리 17">
            <a:extLst>
              <a:ext uri="{FF2B5EF4-FFF2-40B4-BE49-F238E27FC236}">
                <a16:creationId xmlns:a16="http://schemas.microsoft.com/office/drawing/2014/main" id="{134346D0-C3CE-D53F-CDBC-DA09AB103329}"/>
              </a:ext>
            </a:extLst>
          </p:cNvPr>
          <p:cNvSpPr/>
          <p:nvPr/>
        </p:nvSpPr>
        <p:spPr>
          <a:xfrm>
            <a:off x="2523197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5145983B-EB9C-4937-7247-F4C21F130870}"/>
              </a:ext>
            </a:extLst>
          </p:cNvPr>
          <p:cNvSpPr/>
          <p:nvPr/>
        </p:nvSpPr>
        <p:spPr>
          <a:xfrm>
            <a:off x="4447847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사각형: 둥근 모서리 36">
            <a:extLst>
              <a:ext uri="{FF2B5EF4-FFF2-40B4-BE49-F238E27FC236}">
                <a16:creationId xmlns:a16="http://schemas.microsoft.com/office/drawing/2014/main" id="{735765DD-5B47-893C-15AB-27784490ECB6}"/>
              </a:ext>
            </a:extLst>
          </p:cNvPr>
          <p:cNvSpPr/>
          <p:nvPr/>
        </p:nvSpPr>
        <p:spPr>
          <a:xfrm>
            <a:off x="6371068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32A73B75-A849-FDA0-A135-D45752D93106}"/>
              </a:ext>
            </a:extLst>
          </p:cNvPr>
          <p:cNvSpPr/>
          <p:nvPr/>
        </p:nvSpPr>
        <p:spPr>
          <a:xfrm>
            <a:off x="8298542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사각형: 둥근 모서리 47">
            <a:extLst>
              <a:ext uri="{FF2B5EF4-FFF2-40B4-BE49-F238E27FC236}">
                <a16:creationId xmlns:a16="http://schemas.microsoft.com/office/drawing/2014/main" id="{D6809B22-FC51-846B-48D0-F4B1B4D80096}"/>
              </a:ext>
            </a:extLst>
          </p:cNvPr>
          <p:cNvSpPr/>
          <p:nvPr/>
        </p:nvSpPr>
        <p:spPr>
          <a:xfrm>
            <a:off x="10221763" y="5341685"/>
            <a:ext cx="1876101" cy="1447813"/>
          </a:xfrm>
          <a:prstGeom prst="roundRect">
            <a:avLst>
              <a:gd name="adj" fmla="val 1909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사각형: 둥근 모서리 48">
            <a:extLst>
              <a:ext uri="{FF2B5EF4-FFF2-40B4-BE49-F238E27FC236}">
                <a16:creationId xmlns:a16="http://schemas.microsoft.com/office/drawing/2014/main" id="{9D068EC4-44B6-42E6-8B4D-A16B3BB006B7}"/>
              </a:ext>
            </a:extLst>
          </p:cNvPr>
          <p:cNvSpPr/>
          <p:nvPr/>
        </p:nvSpPr>
        <p:spPr>
          <a:xfrm>
            <a:off x="609133" y="5393115"/>
            <a:ext cx="11496351" cy="630192"/>
          </a:xfrm>
          <a:prstGeom prst="roundRect">
            <a:avLst>
              <a:gd name="adj" fmla="val 5228"/>
            </a:avLst>
          </a:prstGeom>
          <a:solidFill>
            <a:schemeClr val="accent6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0" name="사각형: 둥근 모서리 49">
            <a:extLst>
              <a:ext uri="{FF2B5EF4-FFF2-40B4-BE49-F238E27FC236}">
                <a16:creationId xmlns:a16="http://schemas.microsoft.com/office/drawing/2014/main" id="{B0D17665-0F3C-024E-B45C-7865D164FC3B}"/>
              </a:ext>
            </a:extLst>
          </p:cNvPr>
          <p:cNvSpPr/>
          <p:nvPr/>
        </p:nvSpPr>
        <p:spPr>
          <a:xfrm>
            <a:off x="609133" y="6117015"/>
            <a:ext cx="11496351" cy="630192"/>
          </a:xfrm>
          <a:prstGeom prst="roundRect">
            <a:avLst>
              <a:gd name="adj" fmla="val 5228"/>
            </a:avLst>
          </a:prstGeom>
          <a:solidFill>
            <a:schemeClr val="accent2">
              <a:lumMod val="20000"/>
              <a:lumOff val="8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6B8ECF6F-A771-0FA0-8AD8-3F01CB421680}"/>
              </a:ext>
            </a:extLst>
          </p:cNvPr>
          <p:cNvGrpSpPr/>
          <p:nvPr/>
        </p:nvGrpSpPr>
        <p:grpSpPr>
          <a:xfrm>
            <a:off x="-54229" y="5382985"/>
            <a:ext cx="697627" cy="669191"/>
            <a:chOff x="-54229" y="5276305"/>
            <a:chExt cx="697627" cy="66919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E60893-6A86-8D65-3569-945E31309947}"/>
                </a:ext>
              </a:extLst>
            </p:cNvPr>
            <p:cNvSpPr txBox="1"/>
            <p:nvPr/>
          </p:nvSpPr>
          <p:spPr>
            <a:xfrm>
              <a:off x="-54229" y="5699275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/>
                <a:t>데이터양</a:t>
              </a:r>
              <a:endParaRPr lang="ko-KR" altLang="en-US" sz="1000" dirty="0"/>
            </a:p>
          </p:txBody>
        </p:sp>
        <p:pic>
          <p:nvPicPr>
            <p:cNvPr id="52" name="그림 51">
              <a:extLst>
                <a:ext uri="{FF2B5EF4-FFF2-40B4-BE49-F238E27FC236}">
                  <a16:creationId xmlns:a16="http://schemas.microsoft.com/office/drawing/2014/main" id="{50B9C7D6-4DEE-951F-15A8-DDA00AE35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017" y="5276305"/>
              <a:ext cx="488398" cy="458682"/>
            </a:xfrm>
            <a:prstGeom prst="rect">
              <a:avLst/>
            </a:prstGeom>
          </p:spPr>
        </p:pic>
      </p:grpSp>
      <p:grpSp>
        <p:nvGrpSpPr>
          <p:cNvPr id="56" name="그룹 55">
            <a:extLst>
              <a:ext uri="{FF2B5EF4-FFF2-40B4-BE49-F238E27FC236}">
                <a16:creationId xmlns:a16="http://schemas.microsoft.com/office/drawing/2014/main" id="{54491F86-BB28-7B8A-577A-1EDB1783ED52}"/>
              </a:ext>
            </a:extLst>
          </p:cNvPr>
          <p:cNvGrpSpPr/>
          <p:nvPr/>
        </p:nvGrpSpPr>
        <p:grpSpPr>
          <a:xfrm>
            <a:off x="-76672" y="6139875"/>
            <a:ext cx="742511" cy="737322"/>
            <a:chOff x="-76672" y="6117015"/>
            <a:chExt cx="742511" cy="73732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D3F0639-D98F-D074-E6CB-FA7C12F472E1}"/>
                </a:ext>
              </a:extLst>
            </p:cNvPr>
            <p:cNvSpPr txBox="1"/>
            <p:nvPr/>
          </p:nvSpPr>
          <p:spPr>
            <a:xfrm>
              <a:off x="-76672" y="6608116"/>
              <a:ext cx="7425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1000" dirty="0"/>
                <a:t>처리 시간</a:t>
              </a:r>
            </a:p>
          </p:txBody>
        </p:sp>
        <p:pic>
          <p:nvPicPr>
            <p:cNvPr id="55" name="그림 54">
              <a:extLst>
                <a:ext uri="{FF2B5EF4-FFF2-40B4-BE49-F238E27FC236}">
                  <a16:creationId xmlns:a16="http://schemas.microsoft.com/office/drawing/2014/main" id="{0B5519F2-707F-4FB2-A2DB-063BE8B38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139" y="6117015"/>
              <a:ext cx="486276" cy="510519"/>
            </a:xfrm>
            <a:prstGeom prst="rect">
              <a:avLst/>
            </a:prstGeom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CE353B37-255B-AFAE-D7EF-4BC4559BB9FE}"/>
              </a:ext>
            </a:extLst>
          </p:cNvPr>
          <p:cNvSpPr txBox="1"/>
          <p:nvPr/>
        </p:nvSpPr>
        <p:spPr>
          <a:xfrm>
            <a:off x="1158958" y="6335145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/>
              <a:t>실시간</a:t>
            </a:r>
          </a:p>
        </p:txBody>
      </p:sp>
      <p:sp>
        <p:nvSpPr>
          <p:cNvPr id="1026" name="TextBox 1025">
            <a:extLst>
              <a:ext uri="{FF2B5EF4-FFF2-40B4-BE49-F238E27FC236}">
                <a16:creationId xmlns:a16="http://schemas.microsoft.com/office/drawing/2014/main" id="{26D414D0-D6F4-0DAB-A513-DD1D99EB4CC0}"/>
              </a:ext>
            </a:extLst>
          </p:cNvPr>
          <p:cNvSpPr txBox="1"/>
          <p:nvPr/>
        </p:nvSpPr>
        <p:spPr>
          <a:xfrm>
            <a:off x="3240110" y="6335145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일</a:t>
            </a:r>
          </a:p>
        </p:txBody>
      </p:sp>
      <p:sp>
        <p:nvSpPr>
          <p:cNvPr id="1028" name="TextBox 1027">
            <a:extLst>
              <a:ext uri="{FF2B5EF4-FFF2-40B4-BE49-F238E27FC236}">
                <a16:creationId xmlns:a16="http://schemas.microsoft.com/office/drawing/2014/main" id="{91CEC98B-879D-0E54-76BD-AEFEBCFDCEDA}"/>
              </a:ext>
            </a:extLst>
          </p:cNvPr>
          <p:cNvSpPr txBox="1"/>
          <p:nvPr/>
        </p:nvSpPr>
        <p:spPr>
          <a:xfrm>
            <a:off x="5161936" y="6332831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/>
              <a:t>4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30" name="TextBox 1029">
            <a:extLst>
              <a:ext uri="{FF2B5EF4-FFF2-40B4-BE49-F238E27FC236}">
                <a16:creationId xmlns:a16="http://schemas.microsoft.com/office/drawing/2014/main" id="{4A2FAA19-93C7-7BB6-F314-6C00DD3B25F4}"/>
              </a:ext>
            </a:extLst>
          </p:cNvPr>
          <p:cNvSpPr txBox="1"/>
          <p:nvPr/>
        </p:nvSpPr>
        <p:spPr>
          <a:xfrm>
            <a:off x="7038037" y="6336358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2</a:t>
            </a:r>
            <a:r>
              <a:rPr lang="ko-KR" altLang="en-US" sz="1200" b="1" dirty="0"/>
              <a:t>시간</a:t>
            </a:r>
          </a:p>
        </p:txBody>
      </p:sp>
      <p:sp>
        <p:nvSpPr>
          <p:cNvPr id="1044" name="TextBox 1043">
            <a:extLst>
              <a:ext uri="{FF2B5EF4-FFF2-40B4-BE49-F238E27FC236}">
                <a16:creationId xmlns:a16="http://schemas.microsoft.com/office/drawing/2014/main" id="{7BDB007B-C4CE-9AC4-FB5B-E0F2ED343D76}"/>
              </a:ext>
            </a:extLst>
          </p:cNvPr>
          <p:cNvSpPr txBox="1"/>
          <p:nvPr/>
        </p:nvSpPr>
        <p:spPr>
          <a:xfrm>
            <a:off x="8995431" y="6332830"/>
            <a:ext cx="4283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일</a:t>
            </a:r>
          </a:p>
        </p:txBody>
      </p:sp>
      <p:sp>
        <p:nvSpPr>
          <p:cNvPr id="1045" name="TextBox 1044">
            <a:extLst>
              <a:ext uri="{FF2B5EF4-FFF2-40B4-BE49-F238E27FC236}">
                <a16:creationId xmlns:a16="http://schemas.microsoft.com/office/drawing/2014/main" id="{CB0A4424-9C4E-58BE-74B8-8A2A5DACB3FF}"/>
              </a:ext>
            </a:extLst>
          </p:cNvPr>
          <p:cNvSpPr txBox="1"/>
          <p:nvPr/>
        </p:nvSpPr>
        <p:spPr>
          <a:xfrm>
            <a:off x="10906788" y="6332830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3</a:t>
            </a:r>
            <a:r>
              <a:rPr lang="ko-KR" altLang="en-US" sz="1200" b="1" dirty="0"/>
              <a:t>시간</a:t>
            </a:r>
          </a:p>
        </p:txBody>
      </p:sp>
      <p:grpSp>
        <p:nvGrpSpPr>
          <p:cNvPr id="1047" name="그룹 1046">
            <a:extLst>
              <a:ext uri="{FF2B5EF4-FFF2-40B4-BE49-F238E27FC236}">
                <a16:creationId xmlns:a16="http://schemas.microsoft.com/office/drawing/2014/main" id="{A562D0BD-CEE0-484E-6FB5-5D80C08599F7}"/>
              </a:ext>
            </a:extLst>
          </p:cNvPr>
          <p:cNvGrpSpPr/>
          <p:nvPr/>
        </p:nvGrpSpPr>
        <p:grpSpPr>
          <a:xfrm>
            <a:off x="5099679" y="1341690"/>
            <a:ext cx="661688" cy="584382"/>
            <a:chOff x="5185306" y="1762598"/>
            <a:chExt cx="739596" cy="653187"/>
          </a:xfrm>
        </p:grpSpPr>
        <p:sp>
          <p:nvSpPr>
            <p:cNvPr id="1048" name="TextBox 1047">
              <a:extLst>
                <a:ext uri="{FF2B5EF4-FFF2-40B4-BE49-F238E27FC236}">
                  <a16:creationId xmlns:a16="http://schemas.microsoft.com/office/drawing/2014/main" id="{3E7DE752-4A24-A593-A546-926C51137632}"/>
                </a:ext>
              </a:extLst>
            </p:cNvPr>
            <p:cNvSpPr txBox="1"/>
            <p:nvPr/>
          </p:nvSpPr>
          <p:spPr>
            <a:xfrm>
              <a:off x="5185306" y="2158634"/>
              <a:ext cx="739596" cy="257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895" dirty="0"/>
                <a:t>MATLAB</a:t>
              </a:r>
              <a:endParaRPr lang="ko-KR" altLang="en-US" sz="895" dirty="0"/>
            </a:p>
          </p:txBody>
        </p:sp>
        <p:pic>
          <p:nvPicPr>
            <p:cNvPr id="1049" name="Picture 2">
              <a:extLst>
                <a:ext uri="{FF2B5EF4-FFF2-40B4-BE49-F238E27FC236}">
                  <a16:creationId xmlns:a16="http://schemas.microsoft.com/office/drawing/2014/main" id="{6CEF69BE-DE89-AA1A-1A41-1BDE63F0F2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15" y="1762598"/>
              <a:ext cx="453057" cy="405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55" name="TextBox 1054">
            <a:extLst>
              <a:ext uri="{FF2B5EF4-FFF2-40B4-BE49-F238E27FC236}">
                <a16:creationId xmlns:a16="http://schemas.microsoft.com/office/drawing/2014/main" id="{7D39B3F5-E2F0-62AD-052D-36EEC7A4C7BC}"/>
              </a:ext>
            </a:extLst>
          </p:cNvPr>
          <p:cNvSpPr txBox="1"/>
          <p:nvPr/>
        </p:nvSpPr>
        <p:spPr>
          <a:xfrm>
            <a:off x="6335702" y="1095469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grpSp>
        <p:nvGrpSpPr>
          <p:cNvPr id="1072" name="그룹 1071">
            <a:extLst>
              <a:ext uri="{FF2B5EF4-FFF2-40B4-BE49-F238E27FC236}">
                <a16:creationId xmlns:a16="http://schemas.microsoft.com/office/drawing/2014/main" id="{C00E5E7D-1E59-27AE-024C-943C4E5F059C}"/>
              </a:ext>
            </a:extLst>
          </p:cNvPr>
          <p:cNvGrpSpPr/>
          <p:nvPr/>
        </p:nvGrpSpPr>
        <p:grpSpPr>
          <a:xfrm>
            <a:off x="7157469" y="1325129"/>
            <a:ext cx="661688" cy="584382"/>
            <a:chOff x="5185306" y="1762598"/>
            <a:chExt cx="739596" cy="653187"/>
          </a:xfrm>
        </p:grpSpPr>
        <p:sp>
          <p:nvSpPr>
            <p:cNvPr id="1073" name="TextBox 1072">
              <a:extLst>
                <a:ext uri="{FF2B5EF4-FFF2-40B4-BE49-F238E27FC236}">
                  <a16:creationId xmlns:a16="http://schemas.microsoft.com/office/drawing/2014/main" id="{A07FCC0C-4F40-DF29-A2F1-DA567F310B06}"/>
                </a:ext>
              </a:extLst>
            </p:cNvPr>
            <p:cNvSpPr txBox="1"/>
            <p:nvPr/>
          </p:nvSpPr>
          <p:spPr>
            <a:xfrm>
              <a:off x="5185306" y="2158634"/>
              <a:ext cx="739596" cy="257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895" dirty="0"/>
                <a:t>MATLAB</a:t>
              </a:r>
              <a:endParaRPr lang="ko-KR" altLang="en-US" sz="895" dirty="0"/>
            </a:p>
          </p:txBody>
        </p:sp>
        <p:pic>
          <p:nvPicPr>
            <p:cNvPr id="1074" name="Picture 2">
              <a:extLst>
                <a:ext uri="{FF2B5EF4-FFF2-40B4-BE49-F238E27FC236}">
                  <a16:creationId xmlns:a16="http://schemas.microsoft.com/office/drawing/2014/main" id="{403BDB7F-D995-9F12-E788-8A4586E8C2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15" y="1762598"/>
              <a:ext cx="453057" cy="405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75" name="TextBox 1074">
            <a:extLst>
              <a:ext uri="{FF2B5EF4-FFF2-40B4-BE49-F238E27FC236}">
                <a16:creationId xmlns:a16="http://schemas.microsoft.com/office/drawing/2014/main" id="{58AC3382-BCA2-C3B9-4613-F3462D766FB1}"/>
              </a:ext>
            </a:extLst>
          </p:cNvPr>
          <p:cNvSpPr txBox="1"/>
          <p:nvPr/>
        </p:nvSpPr>
        <p:spPr>
          <a:xfrm>
            <a:off x="613946" y="5679244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76" name="TextBox 1075">
            <a:extLst>
              <a:ext uri="{FF2B5EF4-FFF2-40B4-BE49-F238E27FC236}">
                <a16:creationId xmlns:a16="http://schemas.microsoft.com/office/drawing/2014/main" id="{FBF7B544-747B-1A1A-F89B-5A4F36B39383}"/>
              </a:ext>
            </a:extLst>
          </p:cNvPr>
          <p:cNvSpPr txBox="1"/>
          <p:nvPr/>
        </p:nvSpPr>
        <p:spPr>
          <a:xfrm>
            <a:off x="662028" y="2219784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개발업체</a:t>
            </a:r>
            <a:r>
              <a:rPr lang="en-US" altLang="ko-KR" sz="1000" dirty="0"/>
              <a:t>: </a:t>
            </a:r>
          </a:p>
        </p:txBody>
      </p:sp>
      <p:pic>
        <p:nvPicPr>
          <p:cNvPr id="1077" name="Picture 2" descr="한국로봇산업진흥원, 스마트 제조 로봇 283대 보급 - 이투데이">
            <a:extLst>
              <a:ext uri="{FF2B5EF4-FFF2-40B4-BE49-F238E27FC236}">
                <a16:creationId xmlns:a16="http://schemas.microsoft.com/office/drawing/2014/main" id="{5B94A62E-C9B0-618E-B428-23C3DCDB4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0000" l="1880" r="97744">
                        <a14:foregroundMark x1="33083" y1="6316" x2="33083" y2="6316"/>
                        <a14:foregroundMark x1="29323" y1="5789" x2="29323" y2="5789"/>
                        <a14:foregroundMark x1="33083" y1="526" x2="33083" y2="526"/>
                        <a14:foregroundMark x1="5639" y1="78947" x2="5639" y2="78947"/>
                        <a14:foregroundMark x1="14662" y1="72632" x2="14662" y2="72632"/>
                        <a14:foregroundMark x1="29699" y1="72105" x2="29699" y2="72105"/>
                        <a14:foregroundMark x1="35714" y1="74211" x2="35714" y2="74211"/>
                        <a14:foregroundMark x1="47368" y1="75789" x2="47368" y2="75789"/>
                        <a14:foregroundMark x1="57519" y1="77895" x2="57519" y2="77895"/>
                        <a14:foregroundMark x1="70677" y1="77368" x2="70677" y2="77368"/>
                        <a14:foregroundMark x1="82707" y1="73158" x2="82707" y2="73158"/>
                        <a14:foregroundMark x1="92481" y1="73158" x2="92481" y2="73158"/>
                        <a14:foregroundMark x1="98496" y1="84211" x2="98496" y2="84211"/>
                        <a14:foregroundMark x1="91729" y1="81053" x2="91729" y2="81053"/>
                        <a14:foregroundMark x1="93609" y1="81579" x2="93609" y2="81579"/>
                        <a14:foregroundMark x1="84211" y1="81579" x2="84211" y2="81579"/>
                        <a14:foregroundMark x1="86090" y1="87368" x2="86090" y2="87368"/>
                        <a14:foregroundMark x1="81955" y1="89474" x2="81955" y2="89474"/>
                        <a14:foregroundMark x1="65038" y1="84211" x2="65038" y2="84211"/>
                        <a14:foregroundMark x1="58271" y1="89474" x2="58271" y2="89474"/>
                        <a14:foregroundMark x1="71053" y1="74211" x2="71053" y2="74211"/>
                        <a14:foregroundMark x1="69549" y1="89474" x2="69549" y2="89474"/>
                        <a14:foregroundMark x1="76316" y1="79474" x2="76316" y2="79474"/>
                        <a14:foregroundMark x1="64662" y1="76316" x2="64662" y2="76316"/>
                        <a14:foregroundMark x1="48120" y1="72632" x2="48120" y2="72632"/>
                        <a14:foregroundMark x1="53383" y1="77368" x2="53383" y2="77368"/>
                        <a14:foregroundMark x1="47368" y1="88947" x2="47368" y2="88947"/>
                        <a14:foregroundMark x1="38722" y1="81579" x2="38722" y2="81579"/>
                        <a14:foregroundMark x1="36842" y1="87895" x2="36842" y2="87895"/>
                        <a14:foregroundMark x1="39098" y1="84737" x2="39098" y2="84737"/>
                        <a14:foregroundMark x1="24436" y1="77895" x2="24436" y2="77895"/>
                        <a14:foregroundMark x1="27444" y1="83158" x2="27444" y2="83158"/>
                        <a14:foregroundMark x1="27444" y1="86842" x2="27444" y2="86842"/>
                        <a14:foregroundMark x1="15789" y1="79474" x2="15789" y2="79474"/>
                        <a14:foregroundMark x1="16165" y1="83158" x2="16165" y2="83158"/>
                        <a14:foregroundMark x1="3383" y1="74211" x2="3383" y2="74211"/>
                        <a14:foregroundMark x1="8271" y1="78421" x2="8271" y2="78421"/>
                        <a14:foregroundMark x1="1880" y1="89474" x2="1880" y2="89474"/>
                        <a14:foregroundMark x1="28947" y1="72632" x2="28947" y2="72632"/>
                        <a14:foregroundMark x1="29323" y1="72105" x2="29323" y2="72105"/>
                        <a14:foregroundMark x1="44737" y1="33684" x2="44737" y2="33684"/>
                        <a14:foregroundMark x1="61278" y1="53158" x2="61278" y2="53158"/>
                        <a14:foregroundMark x1="53759" y1="11579" x2="53759" y2="11579"/>
                        <a14:foregroundMark x1="93985" y1="78421" x2="93985" y2="78421"/>
                        <a14:foregroundMark x1="92481" y1="89474" x2="92481" y2="89474"/>
                        <a14:foregroundMark x1="57143" y1="33158" x2="57143" y2="33158"/>
                        <a14:backgroundMark x1="29699" y1="70526" x2="29699" y2="70526"/>
                        <a14:backgroundMark x1="29323" y1="71053" x2="29323" y2="71053"/>
                        <a14:backgroundMark x1="29699" y1="71053" x2="29699" y2="71053"/>
                        <a14:backgroundMark x1="71053" y1="78421" x2="71053" y2="78421"/>
                        <a14:backgroundMark x1="84211" y1="87895" x2="84211" y2="87895"/>
                        <a14:backgroundMark x1="84962" y1="87368" x2="84962" y2="87368"/>
                        <a14:backgroundMark x1="45489" y1="21053" x2="45489" y2="21053"/>
                        <a14:backgroundMark x1="50752" y1="32632" x2="50752" y2="32632"/>
                        <a14:backgroundMark x1="54887" y1="33684" x2="54887" y2="33684"/>
                        <a14:backgroundMark x1="59023" y1="32105" x2="59023" y2="32105"/>
                        <a14:backgroundMark x1="58647" y1="37368" x2="58647" y2="37368"/>
                        <a14:backgroundMark x1="93985" y1="75789" x2="93985" y2="7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519" y="2387919"/>
            <a:ext cx="800131" cy="571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9" name="Picture 4" descr="Icon-Simulink – Nutaq Technologies">
            <a:extLst>
              <a:ext uri="{FF2B5EF4-FFF2-40B4-BE49-F238E27FC236}">
                <a16:creationId xmlns:a16="http://schemas.microsoft.com/office/drawing/2014/main" id="{465F3D37-B5BC-B647-34C8-F91D25276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3570" y="1257569"/>
            <a:ext cx="655675" cy="65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90" name="TextBox 1089">
            <a:extLst>
              <a:ext uri="{FF2B5EF4-FFF2-40B4-BE49-F238E27FC236}">
                <a16:creationId xmlns:a16="http://schemas.microsoft.com/office/drawing/2014/main" id="{9F9786F2-8004-C2F0-DF29-9D2255919D99}"/>
              </a:ext>
            </a:extLst>
          </p:cNvPr>
          <p:cNvSpPr txBox="1"/>
          <p:nvPr/>
        </p:nvSpPr>
        <p:spPr>
          <a:xfrm>
            <a:off x="8349659" y="1095779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sp>
        <p:nvSpPr>
          <p:cNvPr id="1091" name="TextBox 1090">
            <a:extLst>
              <a:ext uri="{FF2B5EF4-FFF2-40B4-BE49-F238E27FC236}">
                <a16:creationId xmlns:a16="http://schemas.microsoft.com/office/drawing/2014/main" id="{1636EFE0-B74D-0F52-2ED5-450D42B3BF98}"/>
              </a:ext>
            </a:extLst>
          </p:cNvPr>
          <p:cNvSpPr txBox="1"/>
          <p:nvPr/>
        </p:nvSpPr>
        <p:spPr>
          <a:xfrm>
            <a:off x="10306431" y="1113341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/>
              <a:t>활용 툴 </a:t>
            </a:r>
            <a:r>
              <a:rPr lang="en-US" altLang="ko-KR" sz="1000" dirty="0"/>
              <a:t>:</a:t>
            </a:r>
            <a:endParaRPr lang="ko-KR" altLang="en-US" sz="1000" dirty="0"/>
          </a:p>
        </p:txBody>
      </p:sp>
      <p:pic>
        <p:nvPicPr>
          <p:cNvPr id="1095" name="Picture 6" descr="Python 수직 로고 - 소셜 미디어 및 로고 아이콘">
            <a:extLst>
              <a:ext uri="{FF2B5EF4-FFF2-40B4-BE49-F238E27FC236}">
                <a16:creationId xmlns:a16="http://schemas.microsoft.com/office/drawing/2014/main" id="{395CB2F4-6F8D-FAA6-757D-BC30445E1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79" y="1325129"/>
            <a:ext cx="476580" cy="53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742A923-0078-90B1-D6E2-ADF42829394F}"/>
              </a:ext>
            </a:extLst>
          </p:cNvPr>
          <p:cNvSpPr txBox="1"/>
          <p:nvPr/>
        </p:nvSpPr>
        <p:spPr>
          <a:xfrm>
            <a:off x="613946" y="5428218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7DB63A1-A439-A523-52E1-8DF6D0329520}"/>
              </a:ext>
            </a:extLst>
          </p:cNvPr>
          <p:cNvSpPr txBox="1"/>
          <p:nvPr/>
        </p:nvSpPr>
        <p:spPr>
          <a:xfrm>
            <a:off x="2523197" y="567348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14655E5-C8B7-478E-C2F6-88C9C4940DEE}"/>
              </a:ext>
            </a:extLst>
          </p:cNvPr>
          <p:cNvSpPr txBox="1"/>
          <p:nvPr/>
        </p:nvSpPr>
        <p:spPr>
          <a:xfrm>
            <a:off x="2523197" y="5422460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620A2B4-D322-8943-DAE9-8AD90540993C}"/>
              </a:ext>
            </a:extLst>
          </p:cNvPr>
          <p:cNvSpPr txBox="1"/>
          <p:nvPr/>
        </p:nvSpPr>
        <p:spPr>
          <a:xfrm>
            <a:off x="4441812" y="56756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58EDC3A-F384-06C5-922A-F4C6C3458C3A}"/>
              </a:ext>
            </a:extLst>
          </p:cNvPr>
          <p:cNvSpPr txBox="1"/>
          <p:nvPr/>
        </p:nvSpPr>
        <p:spPr>
          <a:xfrm>
            <a:off x="4441812" y="5424631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AE3893F-CCA7-F6AD-B023-702D911A825A}"/>
              </a:ext>
            </a:extLst>
          </p:cNvPr>
          <p:cNvSpPr txBox="1"/>
          <p:nvPr/>
        </p:nvSpPr>
        <p:spPr>
          <a:xfrm>
            <a:off x="6357250" y="56783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76E94DC-E3DC-6A79-830F-ADDA90CC47E5}"/>
              </a:ext>
            </a:extLst>
          </p:cNvPr>
          <p:cNvSpPr txBox="1"/>
          <p:nvPr/>
        </p:nvSpPr>
        <p:spPr>
          <a:xfrm>
            <a:off x="6357250" y="5427314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27" name="TextBox 1026">
            <a:extLst>
              <a:ext uri="{FF2B5EF4-FFF2-40B4-BE49-F238E27FC236}">
                <a16:creationId xmlns:a16="http://schemas.microsoft.com/office/drawing/2014/main" id="{42014681-9D91-266E-76CE-AACFE6624811}"/>
              </a:ext>
            </a:extLst>
          </p:cNvPr>
          <p:cNvSpPr txBox="1"/>
          <p:nvPr/>
        </p:nvSpPr>
        <p:spPr>
          <a:xfrm>
            <a:off x="8298542" y="5675657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D618AE5A-4715-30BF-534E-FED5031E510B}"/>
              </a:ext>
            </a:extLst>
          </p:cNvPr>
          <p:cNvSpPr txBox="1"/>
          <p:nvPr/>
        </p:nvSpPr>
        <p:spPr>
          <a:xfrm>
            <a:off x="8298542" y="5424631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37" name="TextBox 1036">
            <a:extLst>
              <a:ext uri="{FF2B5EF4-FFF2-40B4-BE49-F238E27FC236}">
                <a16:creationId xmlns:a16="http://schemas.microsoft.com/office/drawing/2014/main" id="{E93412CD-F055-C6A2-16CA-1F30AB05521A}"/>
              </a:ext>
            </a:extLst>
          </p:cNvPr>
          <p:cNvSpPr txBox="1"/>
          <p:nvPr/>
        </p:nvSpPr>
        <p:spPr>
          <a:xfrm>
            <a:off x="10214143" y="565029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Output: </a:t>
            </a:r>
            <a:endParaRPr lang="ko-KR" altLang="en-US" sz="1200" b="1" dirty="0"/>
          </a:p>
        </p:txBody>
      </p:sp>
      <p:sp>
        <p:nvSpPr>
          <p:cNvPr id="1063" name="TextBox 1062">
            <a:extLst>
              <a:ext uri="{FF2B5EF4-FFF2-40B4-BE49-F238E27FC236}">
                <a16:creationId xmlns:a16="http://schemas.microsoft.com/office/drawing/2014/main" id="{773EC261-5B3C-D3D7-9AE4-85AFBBFA9877}"/>
              </a:ext>
            </a:extLst>
          </p:cNvPr>
          <p:cNvSpPr txBox="1"/>
          <p:nvPr/>
        </p:nvSpPr>
        <p:spPr>
          <a:xfrm>
            <a:off x="10214143" y="5399264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Input:</a:t>
            </a:r>
          </a:p>
        </p:txBody>
      </p:sp>
      <p:sp>
        <p:nvSpPr>
          <p:cNvPr id="1078" name="TextBox 1077">
            <a:extLst>
              <a:ext uri="{FF2B5EF4-FFF2-40B4-BE49-F238E27FC236}">
                <a16:creationId xmlns:a16="http://schemas.microsoft.com/office/drawing/2014/main" id="{3704D8A2-8DBB-AA87-FB6D-9B568606C03A}"/>
              </a:ext>
            </a:extLst>
          </p:cNvPr>
          <p:cNvSpPr txBox="1"/>
          <p:nvPr/>
        </p:nvSpPr>
        <p:spPr>
          <a:xfrm>
            <a:off x="1830203" y="5431212"/>
            <a:ext cx="248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/>
              <a:t>-</a:t>
            </a:r>
          </a:p>
        </p:txBody>
      </p:sp>
      <p:sp>
        <p:nvSpPr>
          <p:cNvPr id="1096" name="TextBox 1095">
            <a:extLst>
              <a:ext uri="{FF2B5EF4-FFF2-40B4-BE49-F238E27FC236}">
                <a16:creationId xmlns:a16="http://schemas.microsoft.com/office/drawing/2014/main" id="{5D76F778-1B21-41FB-C992-26357202A42F}"/>
              </a:ext>
            </a:extLst>
          </p:cNvPr>
          <p:cNvSpPr txBox="1"/>
          <p:nvPr/>
        </p:nvSpPr>
        <p:spPr>
          <a:xfrm>
            <a:off x="1595802" y="5682238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10GB/D</a:t>
            </a:r>
          </a:p>
        </p:txBody>
      </p:sp>
      <p:sp>
        <p:nvSpPr>
          <p:cNvPr id="1098" name="TextBox 1097">
            <a:extLst>
              <a:ext uri="{FF2B5EF4-FFF2-40B4-BE49-F238E27FC236}">
                <a16:creationId xmlns:a16="http://schemas.microsoft.com/office/drawing/2014/main" id="{C1684E45-7274-550C-4604-9E7E7A49F39F}"/>
              </a:ext>
            </a:extLst>
          </p:cNvPr>
          <p:cNvSpPr txBox="1"/>
          <p:nvPr/>
        </p:nvSpPr>
        <p:spPr>
          <a:xfrm>
            <a:off x="3599577" y="5427314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300GB</a:t>
            </a:r>
          </a:p>
        </p:txBody>
      </p:sp>
      <p:sp>
        <p:nvSpPr>
          <p:cNvPr id="1099" name="TextBox 1098">
            <a:extLst>
              <a:ext uri="{FF2B5EF4-FFF2-40B4-BE49-F238E27FC236}">
                <a16:creationId xmlns:a16="http://schemas.microsoft.com/office/drawing/2014/main" id="{0F2ACE93-C67C-F297-0842-A370D0CD50A0}"/>
              </a:ext>
            </a:extLst>
          </p:cNvPr>
          <p:cNvSpPr txBox="1"/>
          <p:nvPr/>
        </p:nvSpPr>
        <p:spPr>
          <a:xfrm>
            <a:off x="3689345" y="5673486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100" name="TextBox 1099">
            <a:extLst>
              <a:ext uri="{FF2B5EF4-FFF2-40B4-BE49-F238E27FC236}">
                <a16:creationId xmlns:a16="http://schemas.microsoft.com/office/drawing/2014/main" id="{D80EE7B8-800F-7A48-CEF5-28723F4407A6}"/>
              </a:ext>
            </a:extLst>
          </p:cNvPr>
          <p:cNvSpPr txBox="1"/>
          <p:nvPr/>
        </p:nvSpPr>
        <p:spPr>
          <a:xfrm>
            <a:off x="5591774" y="5461804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101" name="TextBox 1100">
            <a:extLst>
              <a:ext uri="{FF2B5EF4-FFF2-40B4-BE49-F238E27FC236}">
                <a16:creationId xmlns:a16="http://schemas.microsoft.com/office/drawing/2014/main" id="{1C432D53-3B4E-75A7-5545-D2D3E4DF0B48}"/>
              </a:ext>
            </a:extLst>
          </p:cNvPr>
          <p:cNvSpPr txBox="1"/>
          <p:nvPr/>
        </p:nvSpPr>
        <p:spPr>
          <a:xfrm>
            <a:off x="5553302" y="5712830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10MB</a:t>
            </a:r>
          </a:p>
        </p:txBody>
      </p:sp>
      <p:sp>
        <p:nvSpPr>
          <p:cNvPr id="1102" name="TextBox 1101">
            <a:extLst>
              <a:ext uri="{FF2B5EF4-FFF2-40B4-BE49-F238E27FC236}">
                <a16:creationId xmlns:a16="http://schemas.microsoft.com/office/drawing/2014/main" id="{32D378ED-882F-BB9B-F48B-4E0BD35A555A}"/>
              </a:ext>
            </a:extLst>
          </p:cNvPr>
          <p:cNvSpPr txBox="1"/>
          <p:nvPr/>
        </p:nvSpPr>
        <p:spPr>
          <a:xfrm>
            <a:off x="7542143" y="545926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103" name="TextBox 1102">
            <a:extLst>
              <a:ext uri="{FF2B5EF4-FFF2-40B4-BE49-F238E27FC236}">
                <a16:creationId xmlns:a16="http://schemas.microsoft.com/office/drawing/2014/main" id="{BE66BFC4-0163-048F-B010-5431AE29FE99}"/>
              </a:ext>
            </a:extLst>
          </p:cNvPr>
          <p:cNvSpPr txBox="1"/>
          <p:nvPr/>
        </p:nvSpPr>
        <p:spPr>
          <a:xfrm>
            <a:off x="7503671" y="5710288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10MB</a:t>
            </a:r>
          </a:p>
        </p:txBody>
      </p:sp>
      <p:sp>
        <p:nvSpPr>
          <p:cNvPr id="1104" name="TextBox 1103">
            <a:extLst>
              <a:ext uri="{FF2B5EF4-FFF2-40B4-BE49-F238E27FC236}">
                <a16:creationId xmlns:a16="http://schemas.microsoft.com/office/drawing/2014/main" id="{C8D66948-EF1E-3146-8911-5C07D2984610}"/>
              </a:ext>
            </a:extLst>
          </p:cNvPr>
          <p:cNvSpPr txBox="1"/>
          <p:nvPr/>
        </p:nvSpPr>
        <p:spPr>
          <a:xfrm>
            <a:off x="9522585" y="5431212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15GB</a:t>
            </a:r>
          </a:p>
        </p:txBody>
      </p:sp>
      <p:sp>
        <p:nvSpPr>
          <p:cNvPr id="1105" name="TextBox 1104">
            <a:extLst>
              <a:ext uri="{FF2B5EF4-FFF2-40B4-BE49-F238E27FC236}">
                <a16:creationId xmlns:a16="http://schemas.microsoft.com/office/drawing/2014/main" id="{806FB6BF-C598-362A-8D51-8CC61E450257}"/>
              </a:ext>
            </a:extLst>
          </p:cNvPr>
          <p:cNvSpPr txBox="1"/>
          <p:nvPr/>
        </p:nvSpPr>
        <p:spPr>
          <a:xfrm>
            <a:off x="9573881" y="5682238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1MB</a:t>
            </a:r>
          </a:p>
        </p:txBody>
      </p:sp>
      <p:sp>
        <p:nvSpPr>
          <p:cNvPr id="1106" name="TextBox 1105">
            <a:extLst>
              <a:ext uri="{FF2B5EF4-FFF2-40B4-BE49-F238E27FC236}">
                <a16:creationId xmlns:a16="http://schemas.microsoft.com/office/drawing/2014/main" id="{D45CBC81-12B2-8510-5D5C-6C34FE7269B1}"/>
              </a:ext>
            </a:extLst>
          </p:cNvPr>
          <p:cNvSpPr txBox="1"/>
          <p:nvPr/>
        </p:nvSpPr>
        <p:spPr>
          <a:xfrm>
            <a:off x="11374812" y="5422460"/>
            <a:ext cx="572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10GB</a:t>
            </a:r>
          </a:p>
        </p:txBody>
      </p:sp>
      <p:sp>
        <p:nvSpPr>
          <p:cNvPr id="1107" name="TextBox 1106">
            <a:extLst>
              <a:ext uri="{FF2B5EF4-FFF2-40B4-BE49-F238E27FC236}">
                <a16:creationId xmlns:a16="http://schemas.microsoft.com/office/drawing/2014/main" id="{5978CB9C-6BF6-DAAF-C3B5-AAEF4015C26C}"/>
              </a:ext>
            </a:extLst>
          </p:cNvPr>
          <p:cNvSpPr txBox="1"/>
          <p:nvPr/>
        </p:nvSpPr>
        <p:spPr>
          <a:xfrm>
            <a:off x="11426108" y="5673486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200" b="1" dirty="0"/>
              <a:t>1MB</a:t>
            </a:r>
          </a:p>
        </p:txBody>
      </p:sp>
      <p:sp>
        <p:nvSpPr>
          <p:cNvPr id="1097" name="화살표: 오른쪽 1096">
            <a:extLst>
              <a:ext uri="{FF2B5EF4-FFF2-40B4-BE49-F238E27FC236}">
                <a16:creationId xmlns:a16="http://schemas.microsoft.com/office/drawing/2014/main" id="{F0CEE83C-DE63-F4D6-C31B-A29655B6CC5B}"/>
              </a:ext>
            </a:extLst>
          </p:cNvPr>
          <p:cNvSpPr/>
          <p:nvPr/>
        </p:nvSpPr>
        <p:spPr>
          <a:xfrm rot="19566273">
            <a:off x="2070723" y="1936403"/>
            <a:ext cx="1034583" cy="2794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8" name="화살표: 오른쪽 1107">
            <a:extLst>
              <a:ext uri="{FF2B5EF4-FFF2-40B4-BE49-F238E27FC236}">
                <a16:creationId xmlns:a16="http://schemas.microsoft.com/office/drawing/2014/main" id="{E8417D67-43EA-65D3-2089-4ECB159B040C}"/>
              </a:ext>
            </a:extLst>
          </p:cNvPr>
          <p:cNvSpPr/>
          <p:nvPr/>
        </p:nvSpPr>
        <p:spPr>
          <a:xfrm>
            <a:off x="3988652" y="1404639"/>
            <a:ext cx="1034583" cy="2794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09" name="화살표: 오른쪽 1108">
            <a:extLst>
              <a:ext uri="{FF2B5EF4-FFF2-40B4-BE49-F238E27FC236}">
                <a16:creationId xmlns:a16="http://schemas.microsoft.com/office/drawing/2014/main" id="{13FB4E03-1BED-1745-A57E-CC330D110433}"/>
              </a:ext>
            </a:extLst>
          </p:cNvPr>
          <p:cNvSpPr/>
          <p:nvPr/>
        </p:nvSpPr>
        <p:spPr>
          <a:xfrm>
            <a:off x="5881529" y="1388898"/>
            <a:ext cx="1034583" cy="2794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0" name="화살표: 오른쪽 1109">
            <a:extLst>
              <a:ext uri="{FF2B5EF4-FFF2-40B4-BE49-F238E27FC236}">
                <a16:creationId xmlns:a16="http://schemas.microsoft.com/office/drawing/2014/main" id="{3B02BE12-993E-E7EE-7AA1-B07825668EB1}"/>
              </a:ext>
            </a:extLst>
          </p:cNvPr>
          <p:cNvSpPr/>
          <p:nvPr/>
        </p:nvSpPr>
        <p:spPr>
          <a:xfrm>
            <a:off x="7860979" y="1387003"/>
            <a:ext cx="1034583" cy="2794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14" name="그룹 1113">
            <a:extLst>
              <a:ext uri="{FF2B5EF4-FFF2-40B4-BE49-F238E27FC236}">
                <a16:creationId xmlns:a16="http://schemas.microsoft.com/office/drawing/2014/main" id="{D86EECE7-198E-5FAD-04D3-518945750F76}"/>
              </a:ext>
            </a:extLst>
          </p:cNvPr>
          <p:cNvGrpSpPr/>
          <p:nvPr/>
        </p:nvGrpSpPr>
        <p:grpSpPr>
          <a:xfrm>
            <a:off x="10957555" y="1279891"/>
            <a:ext cx="661688" cy="584382"/>
            <a:chOff x="5185306" y="1762598"/>
            <a:chExt cx="739596" cy="653187"/>
          </a:xfrm>
        </p:grpSpPr>
        <p:sp>
          <p:nvSpPr>
            <p:cNvPr id="1115" name="TextBox 1114">
              <a:extLst>
                <a:ext uri="{FF2B5EF4-FFF2-40B4-BE49-F238E27FC236}">
                  <a16:creationId xmlns:a16="http://schemas.microsoft.com/office/drawing/2014/main" id="{89263B7E-1AC6-36DF-6F8C-DA36B82A2E5F}"/>
                </a:ext>
              </a:extLst>
            </p:cNvPr>
            <p:cNvSpPr txBox="1"/>
            <p:nvPr/>
          </p:nvSpPr>
          <p:spPr>
            <a:xfrm>
              <a:off x="5185306" y="2158634"/>
              <a:ext cx="739596" cy="2571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sz="895" dirty="0"/>
                <a:t>MATLAB</a:t>
              </a:r>
              <a:endParaRPr lang="ko-KR" altLang="en-US" sz="895" dirty="0"/>
            </a:p>
          </p:txBody>
        </p:sp>
        <p:pic>
          <p:nvPicPr>
            <p:cNvPr id="1116" name="Picture 2">
              <a:extLst>
                <a:ext uri="{FF2B5EF4-FFF2-40B4-BE49-F238E27FC236}">
                  <a16:creationId xmlns:a16="http://schemas.microsoft.com/office/drawing/2014/main" id="{B373DA72-B7D6-C19F-42E7-CC372A5D19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2715" y="1762598"/>
              <a:ext cx="453057" cy="405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17" name="화살표: 오른쪽 1116">
            <a:extLst>
              <a:ext uri="{FF2B5EF4-FFF2-40B4-BE49-F238E27FC236}">
                <a16:creationId xmlns:a16="http://schemas.microsoft.com/office/drawing/2014/main" id="{71E61DD5-BD69-9E19-FF76-F64173F37E60}"/>
              </a:ext>
            </a:extLst>
          </p:cNvPr>
          <p:cNvSpPr/>
          <p:nvPr/>
        </p:nvSpPr>
        <p:spPr>
          <a:xfrm>
            <a:off x="9785340" y="1394058"/>
            <a:ext cx="1034583" cy="279400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18" name="화살표: U자형 1117">
            <a:extLst>
              <a:ext uri="{FF2B5EF4-FFF2-40B4-BE49-F238E27FC236}">
                <a16:creationId xmlns:a16="http://schemas.microsoft.com/office/drawing/2014/main" id="{169C2620-D3F9-D3AE-0FDB-3966A2E4ACE8}"/>
              </a:ext>
            </a:extLst>
          </p:cNvPr>
          <p:cNvSpPr/>
          <p:nvPr/>
        </p:nvSpPr>
        <p:spPr>
          <a:xfrm rot="10800000">
            <a:off x="3292594" y="1947443"/>
            <a:ext cx="6156947" cy="1090318"/>
          </a:xfrm>
          <a:prstGeom prst="uturnArrow">
            <a:avLst>
              <a:gd name="adj1" fmla="val 13090"/>
              <a:gd name="adj2" fmla="val 16442"/>
              <a:gd name="adj3" fmla="val 16048"/>
              <a:gd name="adj4" fmla="val 83952"/>
              <a:gd name="adj5" fmla="val 10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D81D5B9E-F93B-330A-FF13-6B63E0C7C634}"/>
              </a:ext>
            </a:extLst>
          </p:cNvPr>
          <p:cNvGrpSpPr/>
          <p:nvPr/>
        </p:nvGrpSpPr>
        <p:grpSpPr>
          <a:xfrm>
            <a:off x="7276204" y="24221"/>
            <a:ext cx="4820545" cy="353636"/>
            <a:chOff x="7276204" y="24221"/>
            <a:chExt cx="4820545" cy="35363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7C6A859-D488-B6E1-576F-637A4958D79C}"/>
                </a:ext>
              </a:extLst>
            </p:cNvPr>
            <p:cNvSpPr txBox="1"/>
            <p:nvPr/>
          </p:nvSpPr>
          <p:spPr>
            <a:xfrm>
              <a:off x="7408080" y="67746"/>
              <a:ext cx="9348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완전 자동화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D9F9D09-D5C0-E124-B6BB-096D0E64B583}"/>
                </a:ext>
              </a:extLst>
            </p:cNvPr>
            <p:cNvSpPr txBox="1"/>
            <p:nvPr/>
          </p:nvSpPr>
          <p:spPr>
            <a:xfrm>
              <a:off x="9185179" y="70105"/>
              <a:ext cx="93487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부분 자동화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373954F-9ED1-A57F-1AF0-BEC1B03A2598}"/>
                </a:ext>
              </a:extLst>
            </p:cNvPr>
            <p:cNvSpPr txBox="1"/>
            <p:nvPr/>
          </p:nvSpPr>
          <p:spPr>
            <a:xfrm>
              <a:off x="11027719" y="78039"/>
              <a:ext cx="48282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050" dirty="0"/>
                <a:t>수동</a:t>
              </a:r>
              <a:r>
                <a:rPr lang="en-US" altLang="ko-KR" sz="1050" dirty="0"/>
                <a:t>:</a:t>
              </a:r>
              <a:endParaRPr lang="ko-KR" altLang="en-US" sz="1050" dirty="0"/>
            </a:p>
          </p:txBody>
        </p:sp>
        <p:sp>
          <p:nvSpPr>
            <p:cNvPr id="47" name="사각형: 둥근 모서리 46">
              <a:extLst>
                <a:ext uri="{FF2B5EF4-FFF2-40B4-BE49-F238E27FC236}">
                  <a16:creationId xmlns:a16="http://schemas.microsoft.com/office/drawing/2014/main" id="{B595C3EF-F119-126F-90B9-7C425D7A93AF}"/>
                </a:ext>
              </a:extLst>
            </p:cNvPr>
            <p:cNvSpPr/>
            <p:nvPr/>
          </p:nvSpPr>
          <p:spPr>
            <a:xfrm>
              <a:off x="7276204" y="24221"/>
              <a:ext cx="4820545" cy="353636"/>
            </a:xfrm>
            <a:prstGeom prst="roundRect">
              <a:avLst>
                <a:gd name="adj" fmla="val 4187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화살표: 오른쪽 61">
              <a:extLst>
                <a:ext uri="{FF2B5EF4-FFF2-40B4-BE49-F238E27FC236}">
                  <a16:creationId xmlns:a16="http://schemas.microsoft.com/office/drawing/2014/main" id="{413C18E9-473D-014B-9D0E-CF619728C05E}"/>
                </a:ext>
              </a:extLst>
            </p:cNvPr>
            <p:cNvSpPr/>
            <p:nvPr/>
          </p:nvSpPr>
          <p:spPr>
            <a:xfrm>
              <a:off x="8382356" y="49128"/>
              <a:ext cx="450850" cy="279400"/>
            </a:xfrm>
            <a:prstGeom prst="rightArrow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4" name="화살표: 오른쪽 1023">
              <a:extLst>
                <a:ext uri="{FF2B5EF4-FFF2-40B4-BE49-F238E27FC236}">
                  <a16:creationId xmlns:a16="http://schemas.microsoft.com/office/drawing/2014/main" id="{BE9EA941-4DB6-D707-3868-45B05B36E3B5}"/>
                </a:ext>
              </a:extLst>
            </p:cNvPr>
            <p:cNvSpPr/>
            <p:nvPr/>
          </p:nvSpPr>
          <p:spPr>
            <a:xfrm>
              <a:off x="10165686" y="54604"/>
              <a:ext cx="450850" cy="279400"/>
            </a:xfrm>
            <a:prstGeom prst="right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5" name="화살표: 오른쪽 1024">
              <a:extLst>
                <a:ext uri="{FF2B5EF4-FFF2-40B4-BE49-F238E27FC236}">
                  <a16:creationId xmlns:a16="http://schemas.microsoft.com/office/drawing/2014/main" id="{8AF9B39A-3FC8-A9B4-021E-2F56D1CCD914}"/>
                </a:ext>
              </a:extLst>
            </p:cNvPr>
            <p:cNvSpPr/>
            <p:nvPr/>
          </p:nvSpPr>
          <p:spPr>
            <a:xfrm>
              <a:off x="11533018" y="59588"/>
              <a:ext cx="450850" cy="279400"/>
            </a:xfrm>
            <a:prstGeom prst="rightArrow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0139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4609</TotalTime>
  <Words>976</Words>
  <Application>Microsoft Office PowerPoint</Application>
  <PresentationFormat>와이드스크린</PresentationFormat>
  <Paragraphs>519</Paragraphs>
  <Slides>10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3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권건환</dc:creator>
  <cp:lastModifiedBy>GeonHawn Kwon</cp:lastModifiedBy>
  <cp:revision>247</cp:revision>
  <dcterms:created xsi:type="dcterms:W3CDTF">2021-01-14T05:41:06Z</dcterms:created>
  <dcterms:modified xsi:type="dcterms:W3CDTF">2024-09-26T15:56:31Z</dcterms:modified>
</cp:coreProperties>
</file>